
<file path=[Content_Types].xml><?xml version="1.0" encoding="utf-8"?>
<Types xmlns="http://schemas.openxmlformats.org/package/2006/content-types">
  <Default Extension="png" ContentType="image/png"/>
  <Default Extension="jpeg" ContentType="image/jpeg"/>
  <Default Extension="glb" ContentType="model/gltf.binary"/>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9" r:id="rId1"/>
  </p:sldMasterIdLst>
  <p:notesMasterIdLst>
    <p:notesMasterId r:id="rId55"/>
  </p:notesMasterIdLst>
  <p:sldIdLst>
    <p:sldId id="256" r:id="rId2"/>
    <p:sldId id="514" r:id="rId3"/>
    <p:sldId id="487" r:id="rId4"/>
    <p:sldId id="366" r:id="rId5"/>
    <p:sldId id="525" r:id="rId6"/>
    <p:sldId id="526" r:id="rId7"/>
    <p:sldId id="527" r:id="rId8"/>
    <p:sldId id="528" r:id="rId9"/>
    <p:sldId id="529" r:id="rId10"/>
    <p:sldId id="530" r:id="rId11"/>
    <p:sldId id="531" r:id="rId12"/>
    <p:sldId id="488" r:id="rId13"/>
    <p:sldId id="480" r:id="rId14"/>
    <p:sldId id="489" r:id="rId15"/>
    <p:sldId id="504" r:id="rId16"/>
    <p:sldId id="495" r:id="rId17"/>
    <p:sldId id="497" r:id="rId18"/>
    <p:sldId id="496" r:id="rId19"/>
    <p:sldId id="513" r:id="rId20"/>
    <p:sldId id="501" r:id="rId21"/>
    <p:sldId id="512" r:id="rId22"/>
    <p:sldId id="508" r:id="rId23"/>
    <p:sldId id="515" r:id="rId24"/>
    <p:sldId id="503" r:id="rId25"/>
    <p:sldId id="516" r:id="rId26"/>
    <p:sldId id="502" r:id="rId27"/>
    <p:sldId id="511" r:id="rId28"/>
    <p:sldId id="505" r:id="rId29"/>
    <p:sldId id="510" r:id="rId30"/>
    <p:sldId id="507" r:id="rId31"/>
    <p:sldId id="509" r:id="rId32"/>
    <p:sldId id="499" r:id="rId33"/>
    <p:sldId id="524" r:id="rId34"/>
    <p:sldId id="517" r:id="rId35"/>
    <p:sldId id="518" r:id="rId36"/>
    <p:sldId id="522" r:id="rId37"/>
    <p:sldId id="520" r:id="rId38"/>
    <p:sldId id="519" r:id="rId39"/>
    <p:sldId id="523" r:id="rId40"/>
    <p:sldId id="521" r:id="rId41"/>
    <p:sldId id="383" r:id="rId42"/>
    <p:sldId id="532" r:id="rId43"/>
    <p:sldId id="533" r:id="rId44"/>
    <p:sldId id="534" r:id="rId45"/>
    <p:sldId id="535" r:id="rId46"/>
    <p:sldId id="536" r:id="rId47"/>
    <p:sldId id="537" r:id="rId48"/>
    <p:sldId id="491" r:id="rId49"/>
    <p:sldId id="485" r:id="rId50"/>
    <p:sldId id="486" r:id="rId51"/>
    <p:sldId id="478" r:id="rId52"/>
    <p:sldId id="479" r:id="rId53"/>
    <p:sldId id="473"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risto Tonchev" initials="HT" lastIdx="1" clrIdx="0">
    <p:extLst>
      <p:ext uri="{19B8F6BF-5375-455C-9EA6-DF929625EA0E}">
        <p15:presenceInfo xmlns:p15="http://schemas.microsoft.com/office/powerpoint/2012/main" userId="Hristo Tonchev"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46"/>
    <a:srgbClr val="006F6C"/>
    <a:srgbClr val="007F7F"/>
    <a:srgbClr val="FFA300"/>
    <a:srgbClr val="0000FF"/>
    <a:srgbClr val="FFCDCD"/>
    <a:srgbClr val="FFF52D"/>
    <a:srgbClr val="33CC33"/>
    <a:srgbClr val="00FF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96370" autoAdjust="0"/>
  </p:normalViewPr>
  <p:slideViewPr>
    <p:cSldViewPr>
      <p:cViewPr varScale="1">
        <p:scale>
          <a:sx n="86" d="100"/>
          <a:sy n="86" d="100"/>
        </p:scale>
        <p:origin x="1320" y="72"/>
      </p:cViewPr>
      <p:guideLst>
        <p:guide orient="horz" pos="2205"/>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ar Petar" userId="3f7ed075f5eaad16" providerId="LiveId" clId="{4F78B252-6E29-47CA-BFCE-3942D08E5D16}"/>
    <pc:docChg chg="undo redo custSel addSld delSld modSld sldOrd">
      <pc:chgData name="Petar Petar" userId="3f7ed075f5eaad16" providerId="LiveId" clId="{4F78B252-6E29-47CA-BFCE-3942D08E5D16}" dt="2022-07-09T12:59:13.855" v="5963" actId="20577"/>
      <pc:docMkLst>
        <pc:docMk/>
      </pc:docMkLst>
      <pc:sldChg chg="modSp mod">
        <pc:chgData name="Petar Petar" userId="3f7ed075f5eaad16" providerId="LiveId" clId="{4F78B252-6E29-47CA-BFCE-3942D08E5D16}" dt="2022-06-09T12:12:37.327" v="2897" actId="207"/>
        <pc:sldMkLst>
          <pc:docMk/>
          <pc:sldMk cId="0" sldId="256"/>
        </pc:sldMkLst>
        <pc:spChg chg="mod">
          <ac:chgData name="Petar Petar" userId="3f7ed075f5eaad16" providerId="LiveId" clId="{4F78B252-6E29-47CA-BFCE-3942D08E5D16}" dt="2022-06-09T12:12:37.327" v="2897" actId="207"/>
          <ac:spMkLst>
            <pc:docMk/>
            <pc:sldMk cId="0" sldId="256"/>
            <ac:spMk id="2" creationId="{00000000-0000-0000-0000-000000000000}"/>
          </ac:spMkLst>
        </pc:spChg>
        <pc:spChg chg="mod">
          <ac:chgData name="Petar Petar" userId="3f7ed075f5eaad16" providerId="LiveId" clId="{4F78B252-6E29-47CA-BFCE-3942D08E5D16}" dt="2022-06-08T22:06:37.449" v="2425" actId="20577"/>
          <ac:spMkLst>
            <pc:docMk/>
            <pc:sldMk cId="0" sldId="256"/>
            <ac:spMk id="10" creationId="{A1CC41DF-EE83-49D5-9BA9-0E3D48255F4D}"/>
          </ac:spMkLst>
        </pc:spChg>
        <pc:picChg chg="mod">
          <ac:chgData name="Petar Petar" userId="3f7ed075f5eaad16" providerId="LiveId" clId="{4F78B252-6E29-47CA-BFCE-3942D08E5D16}" dt="2022-06-08T22:07:34.665" v="2436" actId="1076"/>
          <ac:picMkLst>
            <pc:docMk/>
            <pc:sldMk cId="0" sldId="256"/>
            <ac:picMk id="5" creationId="{F7EB4CF8-A265-4AC9-A276-5B56898EC4FF}"/>
          </ac:picMkLst>
        </pc:picChg>
        <pc:picChg chg="mod">
          <ac:chgData name="Petar Petar" userId="3f7ed075f5eaad16" providerId="LiveId" clId="{4F78B252-6E29-47CA-BFCE-3942D08E5D16}" dt="2022-06-08T22:07:16.892" v="2431" actId="1440"/>
          <ac:picMkLst>
            <pc:docMk/>
            <pc:sldMk cId="0" sldId="256"/>
            <ac:picMk id="6" creationId="{EB28B163-DDE2-48AF-957C-E7D8F76026DC}"/>
          </ac:picMkLst>
        </pc:picChg>
        <pc:picChg chg="mod">
          <ac:chgData name="Petar Petar" userId="3f7ed075f5eaad16" providerId="LiveId" clId="{4F78B252-6E29-47CA-BFCE-3942D08E5D16}" dt="2022-06-08T22:07:31.855" v="2435" actId="1076"/>
          <ac:picMkLst>
            <pc:docMk/>
            <pc:sldMk cId="0" sldId="256"/>
            <ac:picMk id="7" creationId="{D5D2C1DA-2CF8-4A1B-AAF2-3165FF298D00}"/>
          </ac:picMkLst>
        </pc:picChg>
        <pc:picChg chg="mod">
          <ac:chgData name="Petar Petar" userId="3f7ed075f5eaad16" providerId="LiveId" clId="{4F78B252-6E29-47CA-BFCE-3942D08E5D16}" dt="2022-06-08T22:07:26.922" v="2434" actId="1440"/>
          <ac:picMkLst>
            <pc:docMk/>
            <pc:sldMk cId="0" sldId="256"/>
            <ac:picMk id="8" creationId="{A9916808-F5CA-4304-9FFA-B4FB736D18B7}"/>
          </ac:picMkLst>
        </pc:picChg>
      </pc:sldChg>
      <pc:sldChg chg="addSp delSp modSp mod">
        <pc:chgData name="Petar Petar" userId="3f7ed075f5eaad16" providerId="LiveId" clId="{4F78B252-6E29-47CA-BFCE-3942D08E5D16}" dt="2022-06-09T13:02:15.922" v="3019" actId="115"/>
        <pc:sldMkLst>
          <pc:docMk/>
          <pc:sldMk cId="0" sldId="366"/>
        </pc:sldMkLst>
        <pc:spChg chg="del">
          <ac:chgData name="Petar Petar" userId="3f7ed075f5eaad16" providerId="LiveId" clId="{4F78B252-6E29-47CA-BFCE-3942D08E5D16}" dt="2022-06-07T15:12:49.053" v="2331"/>
          <ac:spMkLst>
            <pc:docMk/>
            <pc:sldMk cId="0" sldId="366"/>
            <ac:spMk id="3" creationId="{4414C323-7974-43B9-EBC1-0E2A54634A0B}"/>
          </ac:spMkLst>
        </pc:spChg>
        <pc:spChg chg="del">
          <ac:chgData name="Petar Petar" userId="3f7ed075f5eaad16" providerId="LiveId" clId="{4F78B252-6E29-47CA-BFCE-3942D08E5D16}" dt="2022-06-08T22:00:50.438" v="2369"/>
          <ac:spMkLst>
            <pc:docMk/>
            <pc:sldMk cId="0" sldId="366"/>
            <ac:spMk id="4" creationId="{A578684C-EC88-2834-5BFC-5ABB79B0674D}"/>
          </ac:spMkLst>
        </pc:spChg>
        <pc:spChg chg="mod">
          <ac:chgData name="Petar Petar" userId="3f7ed075f5eaad16" providerId="LiveId" clId="{4F78B252-6E29-47CA-BFCE-3942D08E5D16}" dt="2022-06-09T13:02:15.922" v="3019" actId="115"/>
          <ac:spMkLst>
            <pc:docMk/>
            <pc:sldMk cId="0" sldId="366"/>
            <ac:spMk id="5" creationId="{00000000-0000-0000-0000-000000000000}"/>
          </ac:spMkLst>
        </pc:spChg>
        <pc:spChg chg="add mod">
          <ac:chgData name="Petar Petar" userId="3f7ed075f5eaad16" providerId="LiveId" clId="{4F78B252-6E29-47CA-BFCE-3942D08E5D16}" dt="2022-06-07T12:11:28.555" v="977" actId="21"/>
          <ac:spMkLst>
            <pc:docMk/>
            <pc:sldMk cId="0" sldId="366"/>
            <ac:spMk id="6" creationId="{1848591E-C21D-DCB5-B9F9-2AB05CB29C49}"/>
          </ac:spMkLst>
        </pc:spChg>
        <pc:spChg chg="mod">
          <ac:chgData name="Petar Petar" userId="3f7ed075f5eaad16" providerId="LiveId" clId="{4F78B252-6E29-47CA-BFCE-3942D08E5D16}" dt="2022-06-08T22:10:07.901" v="2454" actId="1076"/>
          <ac:spMkLst>
            <pc:docMk/>
            <pc:sldMk cId="0" sldId="366"/>
            <ac:spMk id="7" creationId="{D7EE5914-7C4A-6B82-7EE4-4F5EE7768790}"/>
          </ac:spMkLst>
        </pc:spChg>
        <pc:spChg chg="mod">
          <ac:chgData name="Petar Petar" userId="3f7ed075f5eaad16" providerId="LiveId" clId="{4F78B252-6E29-47CA-BFCE-3942D08E5D16}" dt="2022-06-08T22:09:26.915" v="2448" actId="1076"/>
          <ac:spMkLst>
            <pc:docMk/>
            <pc:sldMk cId="0" sldId="366"/>
            <ac:spMk id="8" creationId="{ADF60E35-E500-4302-B270-BF8485D81778}"/>
          </ac:spMkLst>
        </pc:spChg>
        <pc:spChg chg="mod">
          <ac:chgData name="Petar Petar" userId="3f7ed075f5eaad16" providerId="LiveId" clId="{4F78B252-6E29-47CA-BFCE-3942D08E5D16}" dt="2022-06-08T22:37:59.400" v="2786" actId="1076"/>
          <ac:spMkLst>
            <pc:docMk/>
            <pc:sldMk cId="0" sldId="366"/>
            <ac:spMk id="9" creationId="{990F684E-C726-4658-9E33-FA9A61CEE9A7}"/>
          </ac:spMkLst>
        </pc:spChg>
        <pc:spChg chg="add mod">
          <ac:chgData name="Petar Petar" userId="3f7ed075f5eaad16" providerId="LiveId" clId="{4F78B252-6E29-47CA-BFCE-3942D08E5D16}" dt="2022-06-09T12:49:03.430" v="3012" actId="1076"/>
          <ac:spMkLst>
            <pc:docMk/>
            <pc:sldMk cId="0" sldId="366"/>
            <ac:spMk id="10" creationId="{11C701A8-D1AA-D1C3-F497-1C5F0C7ABAEC}"/>
          </ac:spMkLst>
        </pc:spChg>
        <pc:spChg chg="mod">
          <ac:chgData name="Petar Petar" userId="3f7ed075f5eaad16" providerId="LiveId" clId="{4F78B252-6E29-47CA-BFCE-3942D08E5D16}" dt="2022-06-08T22:44:52.387" v="2826" actId="1076"/>
          <ac:spMkLst>
            <pc:docMk/>
            <pc:sldMk cId="0" sldId="366"/>
            <ac:spMk id="50" creationId="{E7ECFB7B-1133-4484-A926-8DE06F52B05D}"/>
          </ac:spMkLst>
        </pc:spChg>
        <pc:graphicFrameChg chg="add mod modGraphic">
          <ac:chgData name="Petar Petar" userId="3f7ed075f5eaad16" providerId="LiveId" clId="{4F78B252-6E29-47CA-BFCE-3942D08E5D16}" dt="2022-06-09T12:49:22.617" v="3015" actId="1076"/>
          <ac:graphicFrameMkLst>
            <pc:docMk/>
            <pc:sldMk cId="0" sldId="366"/>
            <ac:graphicFrameMk id="2" creationId="{6FDF2E8E-A425-4166-9ABA-F3DF52BA54BA}"/>
          </ac:graphicFrameMkLst>
        </pc:graphicFrameChg>
      </pc:sldChg>
      <pc:sldChg chg="addSp delSp modSp mod">
        <pc:chgData name="Petar Petar" userId="3f7ed075f5eaad16" providerId="LiveId" clId="{4F78B252-6E29-47CA-BFCE-3942D08E5D16}" dt="2022-06-08T22:11:02.605" v="2462" actId="1076"/>
        <pc:sldMkLst>
          <pc:docMk/>
          <pc:sldMk cId="0" sldId="371"/>
        </pc:sldMkLst>
        <pc:spChg chg="del">
          <ac:chgData name="Petar Petar" userId="3f7ed075f5eaad16" providerId="LiveId" clId="{4F78B252-6E29-47CA-BFCE-3942D08E5D16}" dt="2022-06-07T15:12:49.053" v="2331"/>
          <ac:spMkLst>
            <pc:docMk/>
            <pc:sldMk cId="0" sldId="371"/>
            <ac:spMk id="2" creationId="{B5597027-1F71-BB54-E1D8-ACD7ED4CA70D}"/>
          </ac:spMkLst>
        </pc:spChg>
        <pc:spChg chg="del">
          <ac:chgData name="Petar Petar" userId="3f7ed075f5eaad16" providerId="LiveId" clId="{4F78B252-6E29-47CA-BFCE-3942D08E5D16}" dt="2022-06-08T22:00:50.438" v="2369"/>
          <ac:spMkLst>
            <pc:docMk/>
            <pc:sldMk cId="0" sldId="371"/>
            <ac:spMk id="3" creationId="{346A70B0-022D-6A6D-B796-E6E5D67DEBA9}"/>
          </ac:spMkLst>
        </pc:spChg>
        <pc:spChg chg="mod">
          <ac:chgData name="Petar Petar" userId="3f7ed075f5eaad16" providerId="LiveId" clId="{4F78B252-6E29-47CA-BFCE-3942D08E5D16}" dt="2022-06-08T22:11:02.605" v="2462" actId="1076"/>
          <ac:spMkLst>
            <pc:docMk/>
            <pc:sldMk cId="0" sldId="371"/>
            <ac:spMk id="4" creationId="{B58B15C8-9F54-C64B-2431-B1C915CCBDFB}"/>
          </ac:spMkLst>
        </pc:spChg>
        <pc:spChg chg="mod">
          <ac:chgData name="Petar Petar" userId="3f7ed075f5eaad16" providerId="LiveId" clId="{4F78B252-6E29-47CA-BFCE-3942D08E5D16}" dt="2022-06-07T13:12:10.767" v="1407" actId="14100"/>
          <ac:spMkLst>
            <pc:docMk/>
            <pc:sldMk cId="0" sldId="371"/>
            <ac:spMk id="9" creationId="{00000000-0000-0000-0000-000000000000}"/>
          </ac:spMkLst>
        </pc:spChg>
        <pc:spChg chg="mod">
          <ac:chgData name="Petar Petar" userId="3f7ed075f5eaad16" providerId="LiveId" clId="{4F78B252-6E29-47CA-BFCE-3942D08E5D16}" dt="2022-06-08T22:10:56.171" v="2461" actId="1076"/>
          <ac:spMkLst>
            <pc:docMk/>
            <pc:sldMk cId="0" sldId="371"/>
            <ac:spMk id="10" creationId="{6E77E306-5394-43ED-B4BA-DA92059D1619}"/>
          </ac:spMkLst>
        </pc:spChg>
        <pc:spChg chg="add mod">
          <ac:chgData name="Petar Petar" userId="3f7ed075f5eaad16" providerId="LiveId" clId="{4F78B252-6E29-47CA-BFCE-3942D08E5D16}" dt="2022-06-07T13:13:14.035" v="1424" actId="1076"/>
          <ac:spMkLst>
            <pc:docMk/>
            <pc:sldMk cId="0" sldId="371"/>
            <ac:spMk id="11" creationId="{6B636FDC-7E70-5824-006E-5A8287F60A53}"/>
          </ac:spMkLst>
        </pc:spChg>
        <pc:spChg chg="add mod">
          <ac:chgData name="Petar Petar" userId="3f7ed075f5eaad16" providerId="LiveId" clId="{4F78B252-6E29-47CA-BFCE-3942D08E5D16}" dt="2022-06-07T13:14:35.857" v="1432" actId="14100"/>
          <ac:spMkLst>
            <pc:docMk/>
            <pc:sldMk cId="0" sldId="371"/>
            <ac:spMk id="12" creationId="{13AA2BC8-2403-C32A-5195-02FDB46532B4}"/>
          </ac:spMkLst>
        </pc:spChg>
        <pc:spChg chg="mod">
          <ac:chgData name="Petar Petar" userId="3f7ed075f5eaad16" providerId="LiveId" clId="{4F78B252-6E29-47CA-BFCE-3942D08E5D16}" dt="2022-06-07T13:14:54.943" v="1434" actId="20577"/>
          <ac:spMkLst>
            <pc:docMk/>
            <pc:sldMk cId="0" sldId="371"/>
            <ac:spMk id="15" creationId="{4D09D4D8-FFB7-4FB6-8D95-7F4DDE7830A3}"/>
          </ac:spMkLst>
        </pc:spChg>
        <pc:spChg chg="mod">
          <ac:chgData name="Petar Petar" userId="3f7ed075f5eaad16" providerId="LiveId" clId="{4F78B252-6E29-47CA-BFCE-3942D08E5D16}" dt="2022-06-07T12:49:51.006" v="1210" actId="255"/>
          <ac:spMkLst>
            <pc:docMk/>
            <pc:sldMk cId="0" sldId="371"/>
            <ac:spMk id="16" creationId="{00000000-0000-0000-0000-000000000000}"/>
          </ac:spMkLst>
        </pc:spChg>
        <pc:spChg chg="mod">
          <ac:chgData name="Petar Petar" userId="3f7ed075f5eaad16" providerId="LiveId" clId="{4F78B252-6E29-47CA-BFCE-3942D08E5D16}" dt="2022-06-07T13:14:28.458" v="1431" actId="14100"/>
          <ac:spMkLst>
            <pc:docMk/>
            <pc:sldMk cId="0" sldId="371"/>
            <ac:spMk id="18" creationId="{5E2CEBF0-8AFE-4560-B212-FC31834FD2E8}"/>
          </ac:spMkLst>
        </pc:spChg>
        <pc:picChg chg="mod">
          <ac:chgData name="Petar Petar" userId="3f7ed075f5eaad16" providerId="LiveId" clId="{4F78B252-6E29-47CA-BFCE-3942D08E5D16}" dt="2022-06-08T22:10:45.898" v="2459" actId="1440"/>
          <ac:picMkLst>
            <pc:docMk/>
            <pc:sldMk cId="0" sldId="371"/>
            <ac:picMk id="6" creationId="{6378BB72-24FF-4F89-82D9-9AB190E4A325}"/>
          </ac:picMkLst>
        </pc:picChg>
        <pc:picChg chg="mod">
          <ac:chgData name="Petar Petar" userId="3f7ed075f5eaad16" providerId="LiveId" clId="{4F78B252-6E29-47CA-BFCE-3942D08E5D16}" dt="2022-06-08T22:10:48.578" v="2460" actId="1440"/>
          <ac:picMkLst>
            <pc:docMk/>
            <pc:sldMk cId="0" sldId="371"/>
            <ac:picMk id="13" creationId="{B52812C7-3964-4398-B97D-045878FA0705}"/>
          </ac:picMkLst>
        </pc:picChg>
      </pc:sldChg>
      <pc:sldChg chg="addSp delSp modSp mod">
        <pc:chgData name="Petar Petar" userId="3f7ed075f5eaad16" providerId="LiveId" clId="{4F78B252-6E29-47CA-BFCE-3942D08E5D16}" dt="2022-06-13T22:47:06.265" v="5862" actId="1076"/>
        <pc:sldMkLst>
          <pc:docMk/>
          <pc:sldMk cId="2305330409" sldId="383"/>
        </pc:sldMkLst>
        <pc:spChg chg="del">
          <ac:chgData name="Petar Petar" userId="3f7ed075f5eaad16" providerId="LiveId" clId="{4F78B252-6E29-47CA-BFCE-3942D08E5D16}" dt="2022-06-07T15:12:49.053" v="2331"/>
          <ac:spMkLst>
            <pc:docMk/>
            <pc:sldMk cId="2305330409" sldId="383"/>
            <ac:spMk id="7" creationId="{61B6E6A1-1595-ECE5-4795-87108CD4C27C}"/>
          </ac:spMkLst>
        </pc:spChg>
        <pc:spChg chg="mod">
          <ac:chgData name="Petar Petar" userId="3f7ed075f5eaad16" providerId="LiveId" clId="{4F78B252-6E29-47CA-BFCE-3942D08E5D16}" dt="2022-06-07T12:53:44.042" v="1252" actId="1076"/>
          <ac:spMkLst>
            <pc:docMk/>
            <pc:sldMk cId="2305330409" sldId="383"/>
            <ac:spMk id="8" creationId="{00000000-0000-0000-0000-000000000000}"/>
          </ac:spMkLst>
        </pc:spChg>
        <pc:spChg chg="del">
          <ac:chgData name="Petar Petar" userId="3f7ed075f5eaad16" providerId="LiveId" clId="{4F78B252-6E29-47CA-BFCE-3942D08E5D16}" dt="2022-06-07T15:12:49.053" v="2331"/>
          <ac:spMkLst>
            <pc:docMk/>
            <pc:sldMk cId="2305330409" sldId="383"/>
            <ac:spMk id="9" creationId="{DC038D4A-A667-ACB0-CA46-35B02FB674ED}"/>
          </ac:spMkLst>
        </pc:spChg>
        <pc:spChg chg="add del mod">
          <ac:chgData name="Petar Petar" userId="3f7ed075f5eaad16" providerId="LiveId" clId="{4F78B252-6E29-47CA-BFCE-3942D08E5D16}" dt="2022-06-08T22:20:58.331" v="2549" actId="1076"/>
          <ac:spMkLst>
            <pc:docMk/>
            <pc:sldMk cId="2305330409" sldId="383"/>
            <ac:spMk id="10" creationId="{9F23A2D4-BA79-C9DF-1F42-4732A25BC991}"/>
          </ac:spMkLst>
        </pc:spChg>
        <pc:spChg chg="add mod">
          <ac:chgData name="Petar Petar" userId="3f7ed075f5eaad16" providerId="LiveId" clId="{4F78B252-6E29-47CA-BFCE-3942D08E5D16}" dt="2022-06-13T22:47:06.265" v="5862" actId="1076"/>
          <ac:spMkLst>
            <pc:docMk/>
            <pc:sldMk cId="2305330409" sldId="383"/>
            <ac:spMk id="12" creationId="{AAB158EA-44E4-CEAF-E785-2A9B0F23655A}"/>
          </ac:spMkLst>
        </pc:spChg>
        <pc:spChg chg="del">
          <ac:chgData name="Petar Petar" userId="3f7ed075f5eaad16" providerId="LiveId" clId="{4F78B252-6E29-47CA-BFCE-3942D08E5D16}" dt="2022-06-08T22:00:50.438" v="2369"/>
          <ac:spMkLst>
            <pc:docMk/>
            <pc:sldMk cId="2305330409" sldId="383"/>
            <ac:spMk id="12" creationId="{B49F6B89-FB5B-96DD-DAC0-9EF0C50A55B3}"/>
          </ac:spMkLst>
        </pc:spChg>
        <pc:spChg chg="mod">
          <ac:chgData name="Petar Petar" userId="3f7ed075f5eaad16" providerId="LiveId" clId="{4F78B252-6E29-47CA-BFCE-3942D08E5D16}" dt="2022-06-08T22:21:04.735" v="2550" actId="1076"/>
          <ac:spMkLst>
            <pc:docMk/>
            <pc:sldMk cId="2305330409" sldId="383"/>
            <ac:spMk id="14" creationId="{AD9D490F-561F-FBD5-15AB-8628019E2174}"/>
          </ac:spMkLst>
        </pc:spChg>
        <pc:picChg chg="del">
          <ac:chgData name="Petar Petar" userId="3f7ed075f5eaad16" providerId="LiveId" clId="{4F78B252-6E29-47CA-BFCE-3942D08E5D16}" dt="2022-06-08T22:20:52.111" v="2548" actId="478"/>
          <ac:picMkLst>
            <pc:docMk/>
            <pc:sldMk cId="2305330409" sldId="383"/>
            <ac:picMk id="6" creationId="{B1362D81-88A0-4446-9BC9-C8903C6619B9}"/>
          </ac:picMkLst>
        </pc:picChg>
      </pc:sldChg>
      <pc:sldChg chg="addSp delSp modSp mod">
        <pc:chgData name="Petar Petar" userId="3f7ed075f5eaad16" providerId="LiveId" clId="{4F78B252-6E29-47CA-BFCE-3942D08E5D16}" dt="2022-06-08T22:25:49.201" v="2624" actId="1036"/>
        <pc:sldMkLst>
          <pc:docMk/>
          <pc:sldMk cId="2160258585" sldId="473"/>
        </pc:sldMkLst>
        <pc:spChg chg="del">
          <ac:chgData name="Petar Petar" userId="3f7ed075f5eaad16" providerId="LiveId" clId="{4F78B252-6E29-47CA-BFCE-3942D08E5D16}" dt="2022-06-07T15:12:49.053" v="2331"/>
          <ac:spMkLst>
            <pc:docMk/>
            <pc:sldMk cId="2160258585" sldId="473"/>
            <ac:spMk id="2" creationId="{4172723F-7DA4-5037-ADA1-126E6BE38CC1}"/>
          </ac:spMkLst>
        </pc:spChg>
        <pc:spChg chg="del">
          <ac:chgData name="Petar Petar" userId="3f7ed075f5eaad16" providerId="LiveId" clId="{4F78B252-6E29-47CA-BFCE-3942D08E5D16}" dt="2022-06-07T15:12:49.053" v="2331"/>
          <ac:spMkLst>
            <pc:docMk/>
            <pc:sldMk cId="2160258585" sldId="473"/>
            <ac:spMk id="3" creationId="{5FC6C091-272A-F815-2B61-503CA194066F}"/>
          </ac:spMkLst>
        </pc:spChg>
        <pc:spChg chg="add del mod">
          <ac:chgData name="Petar Petar" userId="3f7ed075f5eaad16" providerId="LiveId" clId="{4F78B252-6E29-47CA-BFCE-3942D08E5D16}" dt="2022-06-08T22:25:33.302" v="2621" actId="1076"/>
          <ac:spMkLst>
            <pc:docMk/>
            <pc:sldMk cId="2160258585" sldId="473"/>
            <ac:spMk id="4" creationId="{59557915-F104-46B9-F4A4-CB4D2B93F767}"/>
          </ac:spMkLst>
        </pc:spChg>
        <pc:spChg chg="del">
          <ac:chgData name="Petar Petar" userId="3f7ed075f5eaad16" providerId="LiveId" clId="{4F78B252-6E29-47CA-BFCE-3942D08E5D16}" dt="2022-06-08T22:00:50.438" v="2369"/>
          <ac:spMkLst>
            <pc:docMk/>
            <pc:sldMk cId="2160258585" sldId="473"/>
            <ac:spMk id="5" creationId="{37D4FA41-1F9B-2B2B-F57B-57B170F55869}"/>
          </ac:spMkLst>
        </pc:spChg>
        <pc:spChg chg="del mod">
          <ac:chgData name="Petar Petar" userId="3f7ed075f5eaad16" providerId="LiveId" clId="{4F78B252-6E29-47CA-BFCE-3942D08E5D16}" dt="2022-06-08T22:24:53.635" v="2615" actId="478"/>
          <ac:spMkLst>
            <pc:docMk/>
            <pc:sldMk cId="2160258585" sldId="473"/>
            <ac:spMk id="6" creationId="{0F9AAE56-1488-4368-94AA-45B36B7CAC82}"/>
          </ac:spMkLst>
        </pc:spChg>
        <pc:spChg chg="mod">
          <ac:chgData name="Petar Petar" userId="3f7ed075f5eaad16" providerId="LiveId" clId="{4F78B252-6E29-47CA-BFCE-3942D08E5D16}" dt="2022-06-08T22:25:49.201" v="2624" actId="1036"/>
          <ac:spMkLst>
            <pc:docMk/>
            <pc:sldMk cId="2160258585" sldId="473"/>
            <ac:spMk id="7" creationId="{9CC84879-0B60-BC4D-ABC0-A94EDA70FB10}"/>
          </ac:spMkLst>
        </pc:spChg>
        <pc:spChg chg="add del mod">
          <ac:chgData name="Petar Petar" userId="3f7ed075f5eaad16" providerId="LiveId" clId="{4F78B252-6E29-47CA-BFCE-3942D08E5D16}" dt="2022-06-08T22:25:42.344" v="2623" actId="1076"/>
          <ac:spMkLst>
            <pc:docMk/>
            <pc:sldMk cId="2160258585" sldId="473"/>
            <ac:spMk id="17" creationId="{AE724BCB-3E56-4094-84ED-6A7CC4E2C367}"/>
          </ac:spMkLst>
        </pc:spChg>
        <pc:spChg chg="mod">
          <ac:chgData name="Petar Petar" userId="3f7ed075f5eaad16" providerId="LiveId" clId="{4F78B252-6E29-47CA-BFCE-3942D08E5D16}" dt="2022-06-06T10:09:05.481" v="76" actId="313"/>
          <ac:spMkLst>
            <pc:docMk/>
            <pc:sldMk cId="2160258585" sldId="473"/>
            <ac:spMk id="19" creationId="{2F8AA53E-89BA-4272-895E-80754A51AF8B}"/>
          </ac:spMkLst>
        </pc:spChg>
        <pc:spChg chg="mod">
          <ac:chgData name="Petar Petar" userId="3f7ed075f5eaad16" providerId="LiveId" clId="{4F78B252-6E29-47CA-BFCE-3942D08E5D16}" dt="2022-06-08T22:25:38.306" v="2622" actId="1076"/>
          <ac:spMkLst>
            <pc:docMk/>
            <pc:sldMk cId="2160258585" sldId="473"/>
            <ac:spMk id="20" creationId="{DE58D8E6-C80A-45E9-9D79-E3DF0B0ABD5D}"/>
          </ac:spMkLst>
        </pc:spChg>
        <pc:picChg chg="del mod">
          <ac:chgData name="Petar Petar" userId="3f7ed075f5eaad16" providerId="LiveId" clId="{4F78B252-6E29-47CA-BFCE-3942D08E5D16}" dt="2022-06-08T22:24:34.955" v="2610" actId="478"/>
          <ac:picMkLst>
            <pc:docMk/>
            <pc:sldMk cId="2160258585" sldId="473"/>
            <ac:picMk id="11" creationId="{212110AD-2656-4B30-BEAE-4140E8B5D701}"/>
          </ac:picMkLst>
        </pc:picChg>
      </pc:sldChg>
      <pc:sldChg chg="addSp delSp modSp mod">
        <pc:chgData name="Petar Petar" userId="3f7ed075f5eaad16" providerId="LiveId" clId="{4F78B252-6E29-47CA-BFCE-3942D08E5D16}" dt="2022-06-08T22:26:04.888" v="2626" actId="1076"/>
        <pc:sldMkLst>
          <pc:docMk/>
          <pc:sldMk cId="3177404126" sldId="478"/>
        </pc:sldMkLst>
        <pc:spChg chg="del">
          <ac:chgData name="Petar Petar" userId="3f7ed075f5eaad16" providerId="LiveId" clId="{4F78B252-6E29-47CA-BFCE-3942D08E5D16}" dt="2022-06-07T15:12:49.053" v="2331"/>
          <ac:spMkLst>
            <pc:docMk/>
            <pc:sldMk cId="3177404126" sldId="478"/>
            <ac:spMk id="2" creationId="{9076484C-0085-2A29-B4CB-17E6703335CB}"/>
          </ac:spMkLst>
        </pc:spChg>
        <pc:spChg chg="del">
          <ac:chgData name="Petar Petar" userId="3f7ed075f5eaad16" providerId="LiveId" clId="{4F78B252-6E29-47CA-BFCE-3942D08E5D16}" dt="2022-06-07T15:12:49.053" v="2331"/>
          <ac:spMkLst>
            <pc:docMk/>
            <pc:sldMk cId="3177404126" sldId="478"/>
            <ac:spMk id="3" creationId="{BE1161EE-2998-D5AC-91B6-453EF2135FA7}"/>
          </ac:spMkLst>
        </pc:spChg>
        <pc:spChg chg="add del mod">
          <ac:chgData name="Petar Petar" userId="3f7ed075f5eaad16" providerId="LiveId" clId="{4F78B252-6E29-47CA-BFCE-3942D08E5D16}" dt="2022-06-08T22:26:04.888" v="2626" actId="1076"/>
          <ac:spMkLst>
            <pc:docMk/>
            <pc:sldMk cId="3177404126" sldId="478"/>
            <ac:spMk id="4" creationId="{BF795AD4-C0B8-3E5B-F8CE-5B45E49362E9}"/>
          </ac:spMkLst>
        </pc:spChg>
        <pc:spChg chg="del">
          <ac:chgData name="Petar Petar" userId="3f7ed075f5eaad16" providerId="LiveId" clId="{4F78B252-6E29-47CA-BFCE-3942D08E5D16}" dt="2022-06-08T22:00:50.438" v="2369"/>
          <ac:spMkLst>
            <pc:docMk/>
            <pc:sldMk cId="3177404126" sldId="478"/>
            <ac:spMk id="5" creationId="{C06CE5DD-B6AA-0594-A674-36D8DEC0836F}"/>
          </ac:spMkLst>
        </pc:spChg>
        <pc:spChg chg="mod">
          <ac:chgData name="Petar Petar" userId="3f7ed075f5eaad16" providerId="LiveId" clId="{4F78B252-6E29-47CA-BFCE-3942D08E5D16}" dt="2022-06-08T22:23:03.225" v="2596" actId="1076"/>
          <ac:spMkLst>
            <pc:docMk/>
            <pc:sldMk cId="3177404126" sldId="478"/>
            <ac:spMk id="7" creationId="{F9CCA86D-AA21-42CE-A6FC-73E5DD2AD0AF}"/>
          </ac:spMkLst>
        </pc:spChg>
        <pc:spChg chg="mod">
          <ac:chgData name="Petar Petar" userId="3f7ed075f5eaad16" providerId="LiveId" clId="{4F78B252-6E29-47CA-BFCE-3942D08E5D16}" dt="2022-06-08T22:23:13.411" v="2597" actId="1076"/>
          <ac:spMkLst>
            <pc:docMk/>
            <pc:sldMk cId="3177404126" sldId="478"/>
            <ac:spMk id="8" creationId="{A3F98F7C-311B-40F7-918F-AE575CA778FD}"/>
          </ac:spMkLst>
        </pc:spChg>
        <pc:spChg chg="mod">
          <ac:chgData name="Petar Petar" userId="3f7ed075f5eaad16" providerId="LiveId" clId="{4F78B252-6E29-47CA-BFCE-3942D08E5D16}" dt="2022-06-08T22:21:46.027" v="2555" actId="1076"/>
          <ac:spMkLst>
            <pc:docMk/>
            <pc:sldMk cId="3177404126" sldId="478"/>
            <ac:spMk id="9" creationId="{923F1F90-395E-51E3-03F9-E6BAEB4AA4FD}"/>
          </ac:spMkLst>
        </pc:spChg>
        <pc:spChg chg="mod">
          <ac:chgData name="Petar Petar" userId="3f7ed075f5eaad16" providerId="LiveId" clId="{4F78B252-6E29-47CA-BFCE-3942D08E5D16}" dt="2022-06-08T22:23:13.411" v="2597" actId="1076"/>
          <ac:spMkLst>
            <pc:docMk/>
            <pc:sldMk cId="3177404126" sldId="478"/>
            <ac:spMk id="11" creationId="{5EA79791-161F-4FA0-BB62-8786196F7C1F}"/>
          </ac:spMkLst>
        </pc:spChg>
        <pc:spChg chg="mod">
          <ac:chgData name="Petar Petar" userId="3f7ed075f5eaad16" providerId="LiveId" clId="{4F78B252-6E29-47CA-BFCE-3942D08E5D16}" dt="2022-06-08T22:23:21.029" v="2598" actId="1076"/>
          <ac:spMkLst>
            <pc:docMk/>
            <pc:sldMk cId="3177404126" sldId="478"/>
            <ac:spMk id="17" creationId="{C1DEACA5-5C8B-4C22-9FF1-F6C2574153F3}"/>
          </ac:spMkLst>
        </pc:spChg>
        <pc:picChg chg="mod">
          <ac:chgData name="Petar Petar" userId="3f7ed075f5eaad16" providerId="LiveId" clId="{4F78B252-6E29-47CA-BFCE-3942D08E5D16}" dt="2022-06-08T22:23:13.411" v="2597" actId="1076"/>
          <ac:picMkLst>
            <pc:docMk/>
            <pc:sldMk cId="3177404126" sldId="478"/>
            <ac:picMk id="10" creationId="{7F22E974-173D-4FA7-98C1-5E6A25FBD5D5}"/>
          </ac:picMkLst>
        </pc:picChg>
        <pc:picChg chg="del">
          <ac:chgData name="Petar Petar" userId="3f7ed075f5eaad16" providerId="LiveId" clId="{4F78B252-6E29-47CA-BFCE-3942D08E5D16}" dt="2022-06-08T22:21:09.223" v="2551" actId="478"/>
          <ac:picMkLst>
            <pc:docMk/>
            <pc:sldMk cId="3177404126" sldId="478"/>
            <ac:picMk id="12" creationId="{0405743A-4DC8-45DD-B3D0-DCA03E1F073D}"/>
          </ac:picMkLst>
        </pc:picChg>
      </pc:sldChg>
      <pc:sldChg chg="addSp delSp modSp mod">
        <pc:chgData name="Petar Petar" userId="3f7ed075f5eaad16" providerId="LiveId" clId="{4F78B252-6E29-47CA-BFCE-3942D08E5D16}" dt="2022-06-08T22:25:57.568" v="2625" actId="1076"/>
        <pc:sldMkLst>
          <pc:docMk/>
          <pc:sldMk cId="916649195" sldId="479"/>
        </pc:sldMkLst>
        <pc:spChg chg="del">
          <ac:chgData name="Petar Petar" userId="3f7ed075f5eaad16" providerId="LiveId" clId="{4F78B252-6E29-47CA-BFCE-3942D08E5D16}" dt="2022-06-07T15:12:49.053" v="2331"/>
          <ac:spMkLst>
            <pc:docMk/>
            <pc:sldMk cId="916649195" sldId="479"/>
            <ac:spMk id="2" creationId="{162CCC23-B90E-8AA2-D8D1-15EA016A42D0}"/>
          </ac:spMkLst>
        </pc:spChg>
        <pc:spChg chg="del">
          <ac:chgData name="Petar Petar" userId="3f7ed075f5eaad16" providerId="LiveId" clId="{4F78B252-6E29-47CA-BFCE-3942D08E5D16}" dt="2022-06-07T15:12:49.053" v="2331"/>
          <ac:spMkLst>
            <pc:docMk/>
            <pc:sldMk cId="916649195" sldId="479"/>
            <ac:spMk id="3" creationId="{480FED49-CA9F-1AB3-9463-AE61C57288F6}"/>
          </ac:spMkLst>
        </pc:spChg>
        <pc:spChg chg="add del mod">
          <ac:chgData name="Petar Petar" userId="3f7ed075f5eaad16" providerId="LiveId" clId="{4F78B252-6E29-47CA-BFCE-3942D08E5D16}" dt="2022-06-08T22:25:57.568" v="2625" actId="1076"/>
          <ac:spMkLst>
            <pc:docMk/>
            <pc:sldMk cId="916649195" sldId="479"/>
            <ac:spMk id="4" creationId="{41855B54-6F7B-76AF-2B86-BD23C24075AB}"/>
          </ac:spMkLst>
        </pc:spChg>
        <pc:spChg chg="del">
          <ac:chgData name="Petar Petar" userId="3f7ed075f5eaad16" providerId="LiveId" clId="{4F78B252-6E29-47CA-BFCE-3942D08E5D16}" dt="2022-06-08T22:00:50.438" v="2369"/>
          <ac:spMkLst>
            <pc:docMk/>
            <pc:sldMk cId="916649195" sldId="479"/>
            <ac:spMk id="5" creationId="{450EA8FE-EDF7-A0A6-E8D7-54A6171E4CB8}"/>
          </ac:spMkLst>
        </pc:spChg>
        <pc:spChg chg="del">
          <ac:chgData name="Petar Petar" userId="3f7ed075f5eaad16" providerId="LiveId" clId="{4F78B252-6E29-47CA-BFCE-3942D08E5D16}" dt="2022-06-08T22:24:04.604" v="2606" actId="478"/>
          <ac:spMkLst>
            <pc:docMk/>
            <pc:sldMk cId="916649195" sldId="479"/>
            <ac:spMk id="6" creationId="{FE448DC3-6D4D-42BA-B82B-8A5887E7C106}"/>
          </ac:spMkLst>
        </pc:spChg>
        <pc:spChg chg="mod">
          <ac:chgData name="Petar Petar" userId="3f7ed075f5eaad16" providerId="LiveId" clId="{4F78B252-6E29-47CA-BFCE-3942D08E5D16}" dt="2022-06-08T22:24:10.123" v="2607" actId="1076"/>
          <ac:spMkLst>
            <pc:docMk/>
            <pc:sldMk cId="916649195" sldId="479"/>
            <ac:spMk id="11" creationId="{E6759F3F-6660-4C7A-B3A6-3BAD80D48260}"/>
          </ac:spMkLst>
        </pc:spChg>
        <pc:spChg chg="mod">
          <ac:chgData name="Petar Petar" userId="3f7ed075f5eaad16" providerId="LiveId" clId="{4F78B252-6E29-47CA-BFCE-3942D08E5D16}" dt="2022-06-08T22:23:57.346" v="2604" actId="1076"/>
          <ac:spMkLst>
            <pc:docMk/>
            <pc:sldMk cId="916649195" sldId="479"/>
            <ac:spMk id="12" creationId="{DE2004B8-E29E-5645-9468-195742DAD7B2}"/>
          </ac:spMkLst>
        </pc:spChg>
        <pc:picChg chg="mod">
          <ac:chgData name="Petar Petar" userId="3f7ed075f5eaad16" providerId="LiveId" clId="{4F78B252-6E29-47CA-BFCE-3942D08E5D16}" dt="2022-06-08T22:23:32.833" v="2602" actId="1076"/>
          <ac:picMkLst>
            <pc:docMk/>
            <pc:sldMk cId="916649195" sldId="479"/>
            <ac:picMk id="9" creationId="{F5691063-4EC6-4746-859A-11B2EEFB0725}"/>
          </ac:picMkLst>
        </pc:picChg>
        <pc:picChg chg="del mod">
          <ac:chgData name="Petar Petar" userId="3f7ed075f5eaad16" providerId="LiveId" clId="{4F78B252-6E29-47CA-BFCE-3942D08E5D16}" dt="2022-06-08T22:23:28.513" v="2600" actId="478"/>
          <ac:picMkLst>
            <pc:docMk/>
            <pc:sldMk cId="916649195" sldId="479"/>
            <ac:picMk id="10" creationId="{687827F0-3B1D-4C0D-8097-87AF6B6416E5}"/>
          </ac:picMkLst>
        </pc:picChg>
      </pc:sldChg>
      <pc:sldChg chg="addSp delSp modSp mod">
        <pc:chgData name="Petar Petar" userId="3f7ed075f5eaad16" providerId="LiveId" clId="{4F78B252-6E29-47CA-BFCE-3942D08E5D16}" dt="2022-07-09T12:59:13.855" v="5963" actId="20577"/>
        <pc:sldMkLst>
          <pc:docMk/>
          <pc:sldMk cId="1203199400" sldId="480"/>
        </pc:sldMkLst>
        <pc:spChg chg="del">
          <ac:chgData name="Petar Petar" userId="3f7ed075f5eaad16" providerId="LiveId" clId="{4F78B252-6E29-47CA-BFCE-3942D08E5D16}" dt="2022-06-07T15:12:49.053" v="2331"/>
          <ac:spMkLst>
            <pc:docMk/>
            <pc:sldMk cId="1203199400" sldId="480"/>
            <ac:spMk id="2" creationId="{7FED6397-99F3-E773-0E50-40774E0ECFAD}"/>
          </ac:spMkLst>
        </pc:spChg>
        <pc:spChg chg="del">
          <ac:chgData name="Petar Petar" userId="3f7ed075f5eaad16" providerId="LiveId" clId="{4F78B252-6E29-47CA-BFCE-3942D08E5D16}" dt="2022-06-08T22:00:50.438" v="2369"/>
          <ac:spMkLst>
            <pc:docMk/>
            <pc:sldMk cId="1203199400" sldId="480"/>
            <ac:spMk id="3" creationId="{8F54CC9C-ED24-7433-F64D-9143015B3812}"/>
          </ac:spMkLst>
        </pc:spChg>
        <pc:spChg chg="mod">
          <ac:chgData name="Petar Petar" userId="3f7ed075f5eaad16" providerId="LiveId" clId="{4F78B252-6E29-47CA-BFCE-3942D08E5D16}" dt="2022-06-08T22:12:24.331" v="2471" actId="1076"/>
          <ac:spMkLst>
            <pc:docMk/>
            <pc:sldMk cId="1203199400" sldId="480"/>
            <ac:spMk id="4" creationId="{FB319596-9871-8AD0-5EC9-658DB57C4453}"/>
          </ac:spMkLst>
        </pc:spChg>
        <pc:spChg chg="mod">
          <ac:chgData name="Petar Petar" userId="3f7ed075f5eaad16" providerId="LiveId" clId="{4F78B252-6E29-47CA-BFCE-3942D08E5D16}" dt="2022-06-07T12:50:30.345" v="1217" actId="1076"/>
          <ac:spMkLst>
            <pc:docMk/>
            <pc:sldMk cId="1203199400" sldId="480"/>
            <ac:spMk id="6" creationId="{BC495CA7-445E-41DC-90BF-FD8A1294D90A}"/>
          </ac:spMkLst>
        </pc:spChg>
        <pc:spChg chg="mod">
          <ac:chgData name="Petar Petar" userId="3f7ed075f5eaad16" providerId="LiveId" clId="{4F78B252-6E29-47CA-BFCE-3942D08E5D16}" dt="2022-06-08T22:32:28.373" v="2698" actId="20577"/>
          <ac:spMkLst>
            <pc:docMk/>
            <pc:sldMk cId="1203199400" sldId="480"/>
            <ac:spMk id="7" creationId="{4BBC75AD-5073-423D-8434-3DEA82EC9044}"/>
          </ac:spMkLst>
        </pc:spChg>
        <pc:spChg chg="mod">
          <ac:chgData name="Petar Petar" userId="3f7ed075f5eaad16" providerId="LiveId" clId="{4F78B252-6E29-47CA-BFCE-3942D08E5D16}" dt="2022-06-07T13:34:08.160" v="1584" actId="20577"/>
          <ac:spMkLst>
            <pc:docMk/>
            <pc:sldMk cId="1203199400" sldId="480"/>
            <ac:spMk id="9" creationId="{0C13AB9C-EF40-4A01-84EB-BA0A1F15023C}"/>
          </ac:spMkLst>
        </pc:spChg>
        <pc:spChg chg="add del mod">
          <ac:chgData name="Petar Petar" userId="3f7ed075f5eaad16" providerId="LiveId" clId="{4F78B252-6E29-47CA-BFCE-3942D08E5D16}" dt="2022-06-10T09:08:40.234" v="3431" actId="478"/>
          <ac:spMkLst>
            <pc:docMk/>
            <pc:sldMk cId="1203199400" sldId="480"/>
            <ac:spMk id="11" creationId="{B44945D4-6DDE-722C-7986-93504E9B9F9F}"/>
          </ac:spMkLst>
        </pc:spChg>
        <pc:spChg chg="mod">
          <ac:chgData name="Petar Petar" userId="3f7ed075f5eaad16" providerId="LiveId" clId="{4F78B252-6E29-47CA-BFCE-3942D08E5D16}" dt="2022-06-10T09:09:06.056" v="3438" actId="20577"/>
          <ac:spMkLst>
            <pc:docMk/>
            <pc:sldMk cId="1203199400" sldId="480"/>
            <ac:spMk id="12" creationId="{8A898FC5-1DD5-4600-8B5E-4C72C118D1FF}"/>
          </ac:spMkLst>
        </pc:spChg>
        <pc:spChg chg="mod">
          <ac:chgData name="Petar Petar" userId="3f7ed075f5eaad16" providerId="LiveId" clId="{4F78B252-6E29-47CA-BFCE-3942D08E5D16}" dt="2022-06-07T13:34:06.057" v="1583" actId="20577"/>
          <ac:spMkLst>
            <pc:docMk/>
            <pc:sldMk cId="1203199400" sldId="480"/>
            <ac:spMk id="15" creationId="{4DCEFAD2-84C8-42E9-B442-0C84A5A8F360}"/>
          </ac:spMkLst>
        </pc:spChg>
        <pc:spChg chg="mod">
          <ac:chgData name="Petar Petar" userId="3f7ed075f5eaad16" providerId="LiveId" clId="{4F78B252-6E29-47CA-BFCE-3942D08E5D16}" dt="2022-06-08T22:12:13.715" v="2470" actId="1076"/>
          <ac:spMkLst>
            <pc:docMk/>
            <pc:sldMk cId="1203199400" sldId="480"/>
            <ac:spMk id="18" creationId="{08F63631-029E-493C-85F4-E9B5BD0028E5}"/>
          </ac:spMkLst>
        </pc:spChg>
        <pc:spChg chg="mod">
          <ac:chgData name="Petar Petar" userId="3f7ed075f5eaad16" providerId="LiveId" clId="{4F78B252-6E29-47CA-BFCE-3942D08E5D16}" dt="2022-06-07T13:47:16.794" v="1709" actId="692"/>
          <ac:spMkLst>
            <pc:docMk/>
            <pc:sldMk cId="1203199400" sldId="480"/>
            <ac:spMk id="25" creationId="{A6F03B99-51DD-45D5-AC48-B026BE32C084}"/>
          </ac:spMkLst>
        </pc:spChg>
        <pc:spChg chg="mod">
          <ac:chgData name="Petar Petar" userId="3f7ed075f5eaad16" providerId="LiveId" clId="{4F78B252-6E29-47CA-BFCE-3942D08E5D16}" dt="2022-06-07T13:34:14.387" v="1585" actId="1076"/>
          <ac:spMkLst>
            <pc:docMk/>
            <pc:sldMk cId="1203199400" sldId="480"/>
            <ac:spMk id="27" creationId="{D9F5730B-E75D-494C-AC30-0864DC98B821}"/>
          </ac:spMkLst>
        </pc:spChg>
        <pc:spChg chg="mod">
          <ac:chgData name="Petar Petar" userId="3f7ed075f5eaad16" providerId="LiveId" clId="{4F78B252-6E29-47CA-BFCE-3942D08E5D16}" dt="2022-07-09T12:59:13.855" v="5963" actId="20577"/>
          <ac:spMkLst>
            <pc:docMk/>
            <pc:sldMk cId="1203199400" sldId="480"/>
            <ac:spMk id="31" creationId="{1A7DBF02-436C-4E21-8B4B-4B2F8507E8D2}"/>
          </ac:spMkLst>
        </pc:spChg>
      </pc:sldChg>
      <pc:sldChg chg="delSp modSp mod ord">
        <pc:chgData name="Petar Petar" userId="3f7ed075f5eaad16" providerId="LiveId" clId="{4F78B252-6E29-47CA-BFCE-3942D08E5D16}" dt="2022-06-13T22:42:14.082" v="5808" actId="255"/>
        <pc:sldMkLst>
          <pc:docMk/>
          <pc:sldMk cId="347685503" sldId="485"/>
        </pc:sldMkLst>
        <pc:spChg chg="mod">
          <ac:chgData name="Petar Petar" userId="3f7ed075f5eaad16" providerId="LiveId" clId="{4F78B252-6E29-47CA-BFCE-3942D08E5D16}" dt="2022-06-07T12:44:59.265" v="1190" actId="20577"/>
          <ac:spMkLst>
            <pc:docMk/>
            <pc:sldMk cId="347685503" sldId="485"/>
            <ac:spMk id="3" creationId="{7A8F2794-8AF9-4084-AC35-2BEE81F247E9}"/>
          </ac:spMkLst>
        </pc:spChg>
        <pc:spChg chg="del">
          <ac:chgData name="Petar Petar" userId="3f7ed075f5eaad16" providerId="LiveId" clId="{4F78B252-6E29-47CA-BFCE-3942D08E5D16}" dt="2022-06-07T15:12:49.053" v="2331"/>
          <ac:spMkLst>
            <pc:docMk/>
            <pc:sldMk cId="347685503" sldId="485"/>
            <ac:spMk id="6" creationId="{D1BD015D-FAAA-78BA-B5FB-D516356044C8}"/>
          </ac:spMkLst>
        </pc:spChg>
        <pc:spChg chg="mod">
          <ac:chgData name="Petar Petar" userId="3f7ed075f5eaad16" providerId="LiveId" clId="{4F78B252-6E29-47CA-BFCE-3942D08E5D16}" dt="2022-06-13T22:42:14.082" v="5808" actId="255"/>
          <ac:spMkLst>
            <pc:docMk/>
            <pc:sldMk cId="347685503" sldId="485"/>
            <ac:spMk id="7" creationId="{EFC46652-2AAD-48E7-B462-16752C0EC6D1}"/>
          </ac:spMkLst>
        </pc:spChg>
        <pc:spChg chg="del">
          <ac:chgData name="Petar Petar" userId="3f7ed075f5eaad16" providerId="LiveId" clId="{4F78B252-6E29-47CA-BFCE-3942D08E5D16}" dt="2022-06-08T22:00:50.438" v="2369"/>
          <ac:spMkLst>
            <pc:docMk/>
            <pc:sldMk cId="347685503" sldId="485"/>
            <ac:spMk id="8" creationId="{17A6B683-348F-8440-468B-C32DCCA8C6EA}"/>
          </ac:spMkLst>
        </pc:spChg>
        <pc:spChg chg="mod">
          <ac:chgData name="Petar Petar" userId="3f7ed075f5eaad16" providerId="LiveId" clId="{4F78B252-6E29-47CA-BFCE-3942D08E5D16}" dt="2022-06-08T22:10:19.185" v="2456" actId="1076"/>
          <ac:spMkLst>
            <pc:docMk/>
            <pc:sldMk cId="347685503" sldId="485"/>
            <ac:spMk id="9" creationId="{E7560A05-B0F0-FE55-A6EC-B4D74574E251}"/>
          </ac:spMkLst>
        </pc:spChg>
        <pc:spChg chg="mod">
          <ac:chgData name="Petar Petar" userId="3f7ed075f5eaad16" providerId="LiveId" clId="{4F78B252-6E29-47CA-BFCE-3942D08E5D16}" dt="2022-06-07T12:31:21.907" v="1174" actId="14100"/>
          <ac:spMkLst>
            <pc:docMk/>
            <pc:sldMk cId="347685503" sldId="485"/>
            <ac:spMk id="41" creationId="{FFFFE0F4-5AF4-4972-BF5F-E3C5CA02E3BA}"/>
          </ac:spMkLst>
        </pc:spChg>
        <pc:spChg chg="mod">
          <ac:chgData name="Petar Petar" userId="3f7ed075f5eaad16" providerId="LiveId" clId="{4F78B252-6E29-47CA-BFCE-3942D08E5D16}" dt="2022-06-08T22:10:14.219" v="2455" actId="1076"/>
          <ac:spMkLst>
            <pc:docMk/>
            <pc:sldMk cId="347685503" sldId="485"/>
            <ac:spMk id="67" creationId="{26CFC7AC-CE00-4F27-9B34-F459C8A7223E}"/>
          </ac:spMkLst>
        </pc:spChg>
        <pc:spChg chg="mod">
          <ac:chgData name="Petar Petar" userId="3f7ed075f5eaad16" providerId="LiveId" clId="{4F78B252-6E29-47CA-BFCE-3942D08E5D16}" dt="2022-06-07T12:30:40.136" v="1163" actId="20577"/>
          <ac:spMkLst>
            <pc:docMk/>
            <pc:sldMk cId="347685503" sldId="485"/>
            <ac:spMk id="207" creationId="{7DD80EEC-FA3B-4B4B-A3C5-7B573AF395B1}"/>
          </ac:spMkLst>
        </pc:spChg>
        <pc:graphicFrameChg chg="mod">
          <ac:chgData name="Petar Petar" userId="3f7ed075f5eaad16" providerId="LiveId" clId="{4F78B252-6E29-47CA-BFCE-3942D08E5D16}" dt="2022-06-07T12:31:18.163" v="1173" actId="1076"/>
          <ac:graphicFrameMkLst>
            <pc:docMk/>
            <pc:sldMk cId="347685503" sldId="485"/>
            <ac:graphicFrameMk id="11" creationId="{BBE27AE2-A265-4222-B672-C92267DAB7D6}"/>
          </ac:graphicFrameMkLst>
        </pc:graphicFrameChg>
      </pc:sldChg>
      <pc:sldChg chg="addSp delSp modSp mod">
        <pc:chgData name="Petar Petar" userId="3f7ed075f5eaad16" providerId="LiveId" clId="{4F78B252-6E29-47CA-BFCE-3942D08E5D16}" dt="2022-06-09T12:59:09.885" v="3018" actId="1076"/>
        <pc:sldMkLst>
          <pc:docMk/>
          <pc:sldMk cId="1927527483" sldId="486"/>
        </pc:sldMkLst>
        <pc:spChg chg="del">
          <ac:chgData name="Petar Petar" userId="3f7ed075f5eaad16" providerId="LiveId" clId="{4F78B252-6E29-47CA-BFCE-3942D08E5D16}" dt="2022-06-07T15:12:49.053" v="2331"/>
          <ac:spMkLst>
            <pc:docMk/>
            <pc:sldMk cId="1927527483" sldId="486"/>
            <ac:spMk id="2" creationId="{D51E770E-D18F-B046-A4D8-1A8ED4E190BD}"/>
          </ac:spMkLst>
        </pc:spChg>
        <pc:spChg chg="del">
          <ac:chgData name="Petar Petar" userId="3f7ed075f5eaad16" providerId="LiveId" clId="{4F78B252-6E29-47CA-BFCE-3942D08E5D16}" dt="2022-06-08T22:00:50.438" v="2369"/>
          <ac:spMkLst>
            <pc:docMk/>
            <pc:sldMk cId="1927527483" sldId="486"/>
            <ac:spMk id="3" creationId="{137F71E6-6903-511D-F9CD-35D8A3671299}"/>
          </ac:spMkLst>
        </pc:spChg>
        <pc:spChg chg="mod">
          <ac:chgData name="Petar Petar" userId="3f7ed075f5eaad16" providerId="LiveId" clId="{4F78B252-6E29-47CA-BFCE-3942D08E5D16}" dt="2022-06-08T22:11:41.941" v="2467" actId="1076"/>
          <ac:spMkLst>
            <pc:docMk/>
            <pc:sldMk cId="1927527483" sldId="486"/>
            <ac:spMk id="4" creationId="{EC788A8A-C88A-A870-544F-94CD56B5A73D}"/>
          </ac:spMkLst>
        </pc:spChg>
        <pc:spChg chg="mod">
          <ac:chgData name="Petar Petar" userId="3f7ed075f5eaad16" providerId="LiveId" clId="{4F78B252-6E29-47CA-BFCE-3942D08E5D16}" dt="2022-06-07T12:50:11.910" v="1214" actId="1076"/>
          <ac:spMkLst>
            <pc:docMk/>
            <pc:sldMk cId="1927527483" sldId="486"/>
            <ac:spMk id="6" creationId="{9F247856-0F04-4F54-8C20-D26D622AE38C}"/>
          </ac:spMkLst>
        </pc:spChg>
        <pc:spChg chg="mod">
          <ac:chgData name="Petar Petar" userId="3f7ed075f5eaad16" providerId="LiveId" clId="{4F78B252-6E29-47CA-BFCE-3942D08E5D16}" dt="2022-06-07T13:32:36.693" v="1565" actId="1076"/>
          <ac:spMkLst>
            <pc:docMk/>
            <pc:sldMk cId="1927527483" sldId="486"/>
            <ac:spMk id="8" creationId="{06A7F4A6-DCF8-4F3F-859B-1BEEBB0ADED6}"/>
          </ac:spMkLst>
        </pc:spChg>
        <pc:spChg chg="mod">
          <ac:chgData name="Petar Petar" userId="3f7ed075f5eaad16" providerId="LiveId" clId="{4F78B252-6E29-47CA-BFCE-3942D08E5D16}" dt="2022-06-07T13:32:14.807" v="1563" actId="20577"/>
          <ac:spMkLst>
            <pc:docMk/>
            <pc:sldMk cId="1927527483" sldId="486"/>
            <ac:spMk id="9" creationId="{71830D99-2034-4DE6-9143-84D2346153DB}"/>
          </ac:spMkLst>
        </pc:spChg>
        <pc:spChg chg="mod">
          <ac:chgData name="Petar Petar" userId="3f7ed075f5eaad16" providerId="LiveId" clId="{4F78B252-6E29-47CA-BFCE-3942D08E5D16}" dt="2022-06-07T13:31:44.618" v="1557" actId="1076"/>
          <ac:spMkLst>
            <pc:docMk/>
            <pc:sldMk cId="1927527483" sldId="486"/>
            <ac:spMk id="10" creationId="{73A67FAF-34B4-4517-9B4E-AE66963FF303}"/>
          </ac:spMkLst>
        </pc:spChg>
        <pc:spChg chg="add del mod">
          <ac:chgData name="Petar Petar" userId="3f7ed075f5eaad16" providerId="LiveId" clId="{4F78B252-6E29-47CA-BFCE-3942D08E5D16}" dt="2022-06-08T22:11:28.349" v="2465" actId="478"/>
          <ac:spMkLst>
            <pc:docMk/>
            <pc:sldMk cId="1927527483" sldId="486"/>
            <ac:spMk id="11" creationId="{54621FB7-AC26-A75C-6D0A-E3AF9F6BA6AF}"/>
          </ac:spMkLst>
        </pc:spChg>
        <pc:spChg chg="mod">
          <ac:chgData name="Petar Petar" userId="3f7ed075f5eaad16" providerId="LiveId" clId="{4F78B252-6E29-47CA-BFCE-3942D08E5D16}" dt="2022-06-09T12:59:09.885" v="3018" actId="1076"/>
          <ac:spMkLst>
            <pc:docMk/>
            <pc:sldMk cId="1927527483" sldId="486"/>
            <ac:spMk id="58" creationId="{08102027-CEAD-48A3-8D61-A639D37CAEE9}"/>
          </ac:spMkLst>
        </pc:spChg>
        <pc:spChg chg="mod">
          <ac:chgData name="Petar Petar" userId="3f7ed075f5eaad16" providerId="LiveId" clId="{4F78B252-6E29-47CA-BFCE-3942D08E5D16}" dt="2022-06-08T22:11:37.567" v="2466" actId="1076"/>
          <ac:spMkLst>
            <pc:docMk/>
            <pc:sldMk cId="1927527483" sldId="486"/>
            <ac:spMk id="59" creationId="{A0ED568B-4B82-4B53-B9F0-1D8A0A110C6E}"/>
          </ac:spMkLst>
        </pc:spChg>
        <pc:graphicFrameChg chg="mod">
          <ac:chgData name="Petar Petar" userId="3f7ed075f5eaad16" providerId="LiveId" clId="{4F78B252-6E29-47CA-BFCE-3942D08E5D16}" dt="2022-06-07T13:32:05.953" v="1559" actId="1076"/>
          <ac:graphicFrameMkLst>
            <pc:docMk/>
            <pc:sldMk cId="1927527483" sldId="486"/>
            <ac:graphicFrameMk id="56" creationId="{A299860B-33BB-4E7C-9AEE-F285F1941CC2}"/>
          </ac:graphicFrameMkLst>
        </pc:graphicFrameChg>
      </pc:sldChg>
      <pc:sldChg chg="delSp modSp mod">
        <pc:chgData name="Petar Petar" userId="3f7ed075f5eaad16" providerId="LiveId" clId="{4F78B252-6E29-47CA-BFCE-3942D08E5D16}" dt="2022-06-08T22:09:58.973" v="2452" actId="1076"/>
        <pc:sldMkLst>
          <pc:docMk/>
          <pc:sldMk cId="3336707592" sldId="487"/>
        </pc:sldMkLst>
        <pc:spChg chg="del">
          <ac:chgData name="Petar Petar" userId="3f7ed075f5eaad16" providerId="LiveId" clId="{4F78B252-6E29-47CA-BFCE-3942D08E5D16}" dt="2022-06-07T15:12:49.053" v="2331"/>
          <ac:spMkLst>
            <pc:docMk/>
            <pc:sldMk cId="3336707592" sldId="487"/>
            <ac:spMk id="3" creationId="{8BB97D50-977C-F14D-D2D3-8A74B808B872}"/>
          </ac:spMkLst>
        </pc:spChg>
        <pc:spChg chg="del">
          <ac:chgData name="Petar Petar" userId="3f7ed075f5eaad16" providerId="LiveId" clId="{4F78B252-6E29-47CA-BFCE-3942D08E5D16}" dt="2022-06-08T22:00:50.438" v="2369"/>
          <ac:spMkLst>
            <pc:docMk/>
            <pc:sldMk cId="3336707592" sldId="487"/>
            <ac:spMk id="4" creationId="{AA512964-9ABB-1891-CFFC-51FB3048837F}"/>
          </ac:spMkLst>
        </pc:spChg>
        <pc:spChg chg="mod">
          <ac:chgData name="Petar Petar" userId="3f7ed075f5eaad16" providerId="LiveId" clId="{4F78B252-6E29-47CA-BFCE-3942D08E5D16}" dt="2022-06-08T22:09:58.973" v="2452" actId="1076"/>
          <ac:spMkLst>
            <pc:docMk/>
            <pc:sldMk cId="3336707592" sldId="487"/>
            <ac:spMk id="5" creationId="{5343BACC-EE85-0326-74E9-9B50D2BD2E23}"/>
          </ac:spMkLst>
        </pc:spChg>
        <pc:spChg chg="mod">
          <ac:chgData name="Petar Petar" userId="3f7ed075f5eaad16" providerId="LiveId" clId="{4F78B252-6E29-47CA-BFCE-3942D08E5D16}" dt="2022-06-08T22:08:48.611" v="2446" actId="1076"/>
          <ac:spMkLst>
            <pc:docMk/>
            <pc:sldMk cId="3336707592" sldId="487"/>
            <ac:spMk id="7" creationId="{A65A971A-4293-4DEE-BC46-7925E8D2F72C}"/>
          </ac:spMkLst>
        </pc:spChg>
      </pc:sldChg>
      <pc:sldChg chg="delSp modSp mod">
        <pc:chgData name="Petar Petar" userId="3f7ed075f5eaad16" providerId="LiveId" clId="{4F78B252-6E29-47CA-BFCE-3942D08E5D16}" dt="2022-06-08T22:31:43.899" v="2682" actId="27636"/>
        <pc:sldMkLst>
          <pc:docMk/>
          <pc:sldMk cId="1718322719" sldId="488"/>
        </pc:sldMkLst>
        <pc:spChg chg="mod">
          <ac:chgData name="Petar Petar" userId="3f7ed075f5eaad16" providerId="LiveId" clId="{4F78B252-6E29-47CA-BFCE-3942D08E5D16}" dt="2022-06-08T22:31:43.899" v="2682" actId="27636"/>
          <ac:spMkLst>
            <pc:docMk/>
            <pc:sldMk cId="1718322719" sldId="488"/>
            <ac:spMk id="2" creationId="{52EE3C20-DBA2-405D-9DC7-0F51039B864D}"/>
          </ac:spMkLst>
        </pc:spChg>
        <pc:spChg chg="del">
          <ac:chgData name="Petar Petar" userId="3f7ed075f5eaad16" providerId="LiveId" clId="{4F78B252-6E29-47CA-BFCE-3942D08E5D16}" dt="2022-06-07T15:12:49.053" v="2331"/>
          <ac:spMkLst>
            <pc:docMk/>
            <pc:sldMk cId="1718322719" sldId="488"/>
            <ac:spMk id="3" creationId="{4B05D710-2C0A-4239-2B1F-7F583603A192}"/>
          </ac:spMkLst>
        </pc:spChg>
        <pc:spChg chg="del">
          <ac:chgData name="Petar Petar" userId="3f7ed075f5eaad16" providerId="LiveId" clId="{4F78B252-6E29-47CA-BFCE-3942D08E5D16}" dt="2022-06-08T22:00:50.438" v="2369"/>
          <ac:spMkLst>
            <pc:docMk/>
            <pc:sldMk cId="1718322719" sldId="488"/>
            <ac:spMk id="4" creationId="{16E714C5-27BC-ACC8-F99E-FFB82D449768}"/>
          </ac:spMkLst>
        </pc:spChg>
        <pc:spChg chg="mod">
          <ac:chgData name="Petar Petar" userId="3f7ed075f5eaad16" providerId="LiveId" clId="{4F78B252-6E29-47CA-BFCE-3942D08E5D16}" dt="2022-06-08T22:11:59.426" v="2469" actId="1076"/>
          <ac:spMkLst>
            <pc:docMk/>
            <pc:sldMk cId="1718322719" sldId="488"/>
            <ac:spMk id="5" creationId="{682A0E11-BC4D-4343-0F15-A9C4CB48AC19}"/>
          </ac:spMkLst>
        </pc:spChg>
        <pc:spChg chg="mod">
          <ac:chgData name="Petar Petar" userId="3f7ed075f5eaad16" providerId="LiveId" clId="{4F78B252-6E29-47CA-BFCE-3942D08E5D16}" dt="2022-06-07T12:50:19.543" v="1215" actId="1076"/>
          <ac:spMkLst>
            <pc:docMk/>
            <pc:sldMk cId="1718322719" sldId="488"/>
            <ac:spMk id="6" creationId="{E3DFE911-3B17-455A-9D50-99D6364A3C3D}"/>
          </ac:spMkLst>
        </pc:spChg>
        <pc:spChg chg="mod">
          <ac:chgData name="Petar Petar" userId="3f7ed075f5eaad16" providerId="LiveId" clId="{4F78B252-6E29-47CA-BFCE-3942D08E5D16}" dt="2022-06-08T22:11:55.262" v="2468" actId="1076"/>
          <ac:spMkLst>
            <pc:docMk/>
            <pc:sldMk cId="1718322719" sldId="488"/>
            <ac:spMk id="8" creationId="{18CB86C6-9CA3-4FB1-BCAC-D3084EADFB3F}"/>
          </ac:spMkLst>
        </pc:spChg>
      </pc:sldChg>
      <pc:sldChg chg="addSp delSp modSp mod">
        <pc:chgData name="Petar Petar" userId="3f7ed075f5eaad16" providerId="LiveId" clId="{4F78B252-6E29-47CA-BFCE-3942D08E5D16}" dt="2022-06-08T22:02:40.583" v="2381" actId="108"/>
        <pc:sldMkLst>
          <pc:docMk/>
          <pc:sldMk cId="1648281335" sldId="489"/>
        </pc:sldMkLst>
        <pc:spChg chg="del">
          <ac:chgData name="Petar Petar" userId="3f7ed075f5eaad16" providerId="LiveId" clId="{4F78B252-6E29-47CA-BFCE-3942D08E5D16}" dt="2022-06-07T15:12:49.053" v="2331"/>
          <ac:spMkLst>
            <pc:docMk/>
            <pc:sldMk cId="1648281335" sldId="489"/>
            <ac:spMk id="2" creationId="{5A2D9862-08BB-9CF7-A141-418E849B12F8}"/>
          </ac:spMkLst>
        </pc:spChg>
        <pc:spChg chg="del">
          <ac:chgData name="Petar Petar" userId="3f7ed075f5eaad16" providerId="LiveId" clId="{4F78B252-6E29-47CA-BFCE-3942D08E5D16}" dt="2022-06-08T22:00:50.438" v="2369"/>
          <ac:spMkLst>
            <pc:docMk/>
            <pc:sldMk cId="1648281335" sldId="489"/>
            <ac:spMk id="4" creationId="{C997E094-BAA9-C6FF-1F1F-568C8F971B92}"/>
          </ac:spMkLst>
        </pc:spChg>
        <pc:spChg chg="mod">
          <ac:chgData name="Petar Petar" userId="3f7ed075f5eaad16" providerId="LiveId" clId="{4F78B252-6E29-47CA-BFCE-3942D08E5D16}" dt="2022-06-07T12:54:16.514" v="1254" actId="1076"/>
          <ac:spMkLst>
            <pc:docMk/>
            <pc:sldMk cId="1648281335" sldId="489"/>
            <ac:spMk id="6" creationId="{04195050-A3F8-4E54-8C1F-C9684FF97E46}"/>
          </ac:spMkLst>
        </pc:spChg>
        <pc:spChg chg="mod">
          <ac:chgData name="Petar Petar" userId="3f7ed075f5eaad16" providerId="LiveId" clId="{4F78B252-6E29-47CA-BFCE-3942D08E5D16}" dt="2022-06-07T13:39:21.939" v="1667" actId="20577"/>
          <ac:spMkLst>
            <pc:docMk/>
            <pc:sldMk cId="1648281335" sldId="489"/>
            <ac:spMk id="7" creationId="{40006328-336A-4867-B8CE-77E7D4AF4BE1}"/>
          </ac:spMkLst>
        </pc:spChg>
        <pc:spChg chg="mod">
          <ac:chgData name="Petar Petar" userId="3f7ed075f5eaad16" providerId="LiveId" clId="{4F78B252-6E29-47CA-BFCE-3942D08E5D16}" dt="2022-06-08T22:02:40.583" v="2381" actId="108"/>
          <ac:spMkLst>
            <pc:docMk/>
            <pc:sldMk cId="1648281335" sldId="489"/>
            <ac:spMk id="8" creationId="{6092B96E-B213-859A-6B90-BE6B52FA52DA}"/>
          </ac:spMkLst>
        </pc:spChg>
        <pc:spChg chg="mod">
          <ac:chgData name="Petar Petar" userId="3f7ed075f5eaad16" providerId="LiveId" clId="{4F78B252-6E29-47CA-BFCE-3942D08E5D16}" dt="2022-06-07T13:37:04.978" v="1645" actId="255"/>
          <ac:spMkLst>
            <pc:docMk/>
            <pc:sldMk cId="1648281335" sldId="489"/>
            <ac:spMk id="14" creationId="{87976BC4-2D2D-45FB-8B5D-840A687286A6}"/>
          </ac:spMkLst>
        </pc:spChg>
        <pc:spChg chg="mod">
          <ac:chgData name="Petar Petar" userId="3f7ed075f5eaad16" providerId="LiveId" clId="{4F78B252-6E29-47CA-BFCE-3942D08E5D16}" dt="2022-06-07T13:48:35.370" v="1712" actId="1076"/>
          <ac:spMkLst>
            <pc:docMk/>
            <pc:sldMk cId="1648281335" sldId="489"/>
            <ac:spMk id="15" creationId="{2DFD1E71-F3D6-4C21-B9DB-EF5325348832}"/>
          </ac:spMkLst>
        </pc:spChg>
        <pc:spChg chg="mod">
          <ac:chgData name="Petar Petar" userId="3f7ed075f5eaad16" providerId="LiveId" clId="{4F78B252-6E29-47CA-BFCE-3942D08E5D16}" dt="2022-06-07T13:48:30.648" v="1711" actId="1076"/>
          <ac:spMkLst>
            <pc:docMk/>
            <pc:sldMk cId="1648281335" sldId="489"/>
            <ac:spMk id="16" creationId="{CF2DD693-151F-42CF-A8AC-CCAAD7309088}"/>
          </ac:spMkLst>
        </pc:spChg>
        <pc:spChg chg="mod">
          <ac:chgData name="Petar Petar" userId="3f7ed075f5eaad16" providerId="LiveId" clId="{4F78B252-6E29-47CA-BFCE-3942D08E5D16}" dt="2022-06-06T10:57:51.255" v="337" actId="1076"/>
          <ac:spMkLst>
            <pc:docMk/>
            <pc:sldMk cId="1648281335" sldId="489"/>
            <ac:spMk id="17" creationId="{764F2DAA-3209-4626-BA03-99BD099FD0E0}"/>
          </ac:spMkLst>
        </pc:spChg>
        <pc:spChg chg="mod">
          <ac:chgData name="Petar Petar" userId="3f7ed075f5eaad16" providerId="LiveId" clId="{4F78B252-6E29-47CA-BFCE-3942D08E5D16}" dt="2022-06-07T13:55:26.381" v="1828" actId="1076"/>
          <ac:spMkLst>
            <pc:docMk/>
            <pc:sldMk cId="1648281335" sldId="489"/>
            <ac:spMk id="18" creationId="{72233979-9073-4153-AF48-4F3E29882454}"/>
          </ac:spMkLst>
        </pc:spChg>
        <pc:spChg chg="mod">
          <ac:chgData name="Petar Petar" userId="3f7ed075f5eaad16" providerId="LiveId" clId="{4F78B252-6E29-47CA-BFCE-3942D08E5D16}" dt="2022-06-08T22:02:33.236" v="2380" actId="1076"/>
          <ac:spMkLst>
            <pc:docMk/>
            <pc:sldMk cId="1648281335" sldId="489"/>
            <ac:spMk id="19" creationId="{ECE099DF-8827-4F51-95B0-8E914D46DC3A}"/>
          </ac:spMkLst>
        </pc:spChg>
        <pc:picChg chg="add del mod modCrop">
          <ac:chgData name="Petar Petar" userId="3f7ed075f5eaad16" providerId="LiveId" clId="{4F78B252-6E29-47CA-BFCE-3942D08E5D16}" dt="2022-06-06T10:57:51.255" v="337" actId="1076"/>
          <ac:picMkLst>
            <pc:docMk/>
            <pc:sldMk cId="1648281335" sldId="489"/>
            <ac:picMk id="3" creationId="{F81DAA38-045D-4AA9-9A0D-42C62C097FA1}"/>
          </ac:picMkLst>
        </pc:picChg>
        <pc:picChg chg="mod modCrop">
          <ac:chgData name="Petar Petar" userId="3f7ed075f5eaad16" providerId="LiveId" clId="{4F78B252-6E29-47CA-BFCE-3942D08E5D16}" dt="2022-06-06T10:57:51.255" v="337" actId="1076"/>
          <ac:picMkLst>
            <pc:docMk/>
            <pc:sldMk cId="1648281335" sldId="489"/>
            <ac:picMk id="5" creationId="{076A674F-DFCB-4AED-BBD8-6B3996F013F2}"/>
          </ac:picMkLst>
        </pc:picChg>
        <pc:picChg chg="del">
          <ac:chgData name="Petar Petar" userId="3f7ed075f5eaad16" providerId="LiveId" clId="{4F78B252-6E29-47CA-BFCE-3942D08E5D16}" dt="2022-06-06T10:23:20.583" v="106" actId="478"/>
          <ac:picMkLst>
            <pc:docMk/>
            <pc:sldMk cId="1648281335" sldId="489"/>
            <ac:picMk id="10" creationId="{3734B6B2-8E57-4429-A46B-5B28D3F40312}"/>
          </ac:picMkLst>
        </pc:picChg>
        <pc:picChg chg="del">
          <ac:chgData name="Petar Petar" userId="3f7ed075f5eaad16" providerId="LiveId" clId="{4F78B252-6E29-47CA-BFCE-3942D08E5D16}" dt="2022-06-06T10:23:16.024" v="104" actId="478"/>
          <ac:picMkLst>
            <pc:docMk/>
            <pc:sldMk cId="1648281335" sldId="489"/>
            <ac:picMk id="12" creationId="{6AA789D8-03D1-40E8-A1AE-8AAD5BB10568}"/>
          </ac:picMkLst>
        </pc:picChg>
        <pc:picChg chg="mod modCrop">
          <ac:chgData name="Petar Petar" userId="3f7ed075f5eaad16" providerId="LiveId" clId="{4F78B252-6E29-47CA-BFCE-3942D08E5D16}" dt="2022-06-06T10:57:51.255" v="337" actId="1076"/>
          <ac:picMkLst>
            <pc:docMk/>
            <pc:sldMk cId="1648281335" sldId="489"/>
            <ac:picMk id="13" creationId="{6F79AF0D-BD9B-42D3-A4E9-DA997D7B8D13}"/>
          </ac:picMkLst>
        </pc:picChg>
      </pc:sldChg>
      <pc:sldChg chg="delSp modSp mod">
        <pc:chgData name="Petar Petar" userId="3f7ed075f5eaad16" providerId="LiveId" clId="{4F78B252-6E29-47CA-BFCE-3942D08E5D16}" dt="2022-06-13T22:43:15" v="5809" actId="115"/>
        <pc:sldMkLst>
          <pc:docMk/>
          <pc:sldMk cId="1958299974" sldId="491"/>
        </pc:sldMkLst>
        <pc:spChg chg="del">
          <ac:chgData name="Petar Petar" userId="3f7ed075f5eaad16" providerId="LiveId" clId="{4F78B252-6E29-47CA-BFCE-3942D08E5D16}" dt="2022-06-07T15:12:49.053" v="2331"/>
          <ac:spMkLst>
            <pc:docMk/>
            <pc:sldMk cId="1958299974" sldId="491"/>
            <ac:spMk id="3" creationId="{6C793968-4912-D2BB-1AD9-82ABC847FAF8}"/>
          </ac:spMkLst>
        </pc:spChg>
        <pc:spChg chg="del">
          <ac:chgData name="Petar Petar" userId="3f7ed075f5eaad16" providerId="LiveId" clId="{4F78B252-6E29-47CA-BFCE-3942D08E5D16}" dt="2022-06-08T22:00:50.438" v="2369"/>
          <ac:spMkLst>
            <pc:docMk/>
            <pc:sldMk cId="1958299974" sldId="491"/>
            <ac:spMk id="4" creationId="{9682C675-C1CB-9FE2-3A4C-4650FBDA72FF}"/>
          </ac:spMkLst>
        </pc:spChg>
        <pc:spChg chg="mod">
          <ac:chgData name="Petar Petar" userId="3f7ed075f5eaad16" providerId="LiveId" clId="{4F78B252-6E29-47CA-BFCE-3942D08E5D16}" dt="2022-06-07T12:50:00.612" v="1212" actId="1076"/>
          <ac:spMkLst>
            <pc:docMk/>
            <pc:sldMk cId="1958299974" sldId="491"/>
            <ac:spMk id="5" creationId="{D67A7845-C957-4BCE-802A-71A539E628CF}"/>
          </ac:spMkLst>
        </pc:spChg>
        <pc:spChg chg="mod">
          <ac:chgData name="Petar Petar" userId="3f7ed075f5eaad16" providerId="LiveId" clId="{4F78B252-6E29-47CA-BFCE-3942D08E5D16}" dt="2022-06-08T22:11:20.359" v="2464" actId="1076"/>
          <ac:spMkLst>
            <pc:docMk/>
            <pc:sldMk cId="1958299974" sldId="491"/>
            <ac:spMk id="6" creationId="{3747139D-5E34-F6AF-068A-F34265FB4E5F}"/>
          </ac:spMkLst>
        </pc:spChg>
        <pc:spChg chg="mod">
          <ac:chgData name="Petar Petar" userId="3f7ed075f5eaad16" providerId="LiveId" clId="{4F78B252-6E29-47CA-BFCE-3942D08E5D16}" dt="2022-06-13T22:43:15" v="5809" actId="115"/>
          <ac:spMkLst>
            <pc:docMk/>
            <pc:sldMk cId="1958299974" sldId="491"/>
            <ac:spMk id="7" creationId="{84809BE5-33C2-4F67-9530-5703B4BB48DC}"/>
          </ac:spMkLst>
        </pc:spChg>
        <pc:spChg chg="mod">
          <ac:chgData name="Petar Petar" userId="3f7ed075f5eaad16" providerId="LiveId" clId="{4F78B252-6E29-47CA-BFCE-3942D08E5D16}" dt="2022-06-08T22:11:11.187" v="2463" actId="1076"/>
          <ac:spMkLst>
            <pc:docMk/>
            <pc:sldMk cId="1958299974" sldId="491"/>
            <ac:spMk id="40" creationId="{1865DAF0-80C0-4D7F-9664-47D704406F31}"/>
          </ac:spMkLst>
        </pc:spChg>
        <pc:spChg chg="mod">
          <ac:chgData name="Petar Petar" userId="3f7ed075f5eaad16" providerId="LiveId" clId="{4F78B252-6E29-47CA-BFCE-3942D08E5D16}" dt="2022-06-07T12:49:27.818" v="1208" actId="1076"/>
          <ac:spMkLst>
            <pc:docMk/>
            <pc:sldMk cId="1958299974" sldId="491"/>
            <ac:spMk id="161" creationId="{1F9356BF-274D-462B-B19B-8B7639BBBF99}"/>
          </ac:spMkLst>
        </pc:spChg>
      </pc:sldChg>
      <pc:sldChg chg="addSp delSp modSp mod modTransition modAnim">
        <pc:chgData name="Petar Petar" userId="3f7ed075f5eaad16" providerId="LiveId" clId="{4F78B252-6E29-47CA-BFCE-3942D08E5D16}" dt="2022-06-10T09:08:48.434" v="3437" actId="20577"/>
        <pc:sldMkLst>
          <pc:docMk/>
          <pc:sldMk cId="2632093856" sldId="493"/>
        </pc:sldMkLst>
        <pc:spChg chg="del">
          <ac:chgData name="Petar Petar" userId="3f7ed075f5eaad16" providerId="LiveId" clId="{4F78B252-6E29-47CA-BFCE-3942D08E5D16}" dt="2022-06-07T15:12:49.053" v="2331"/>
          <ac:spMkLst>
            <pc:docMk/>
            <pc:sldMk cId="2632093856" sldId="493"/>
            <ac:spMk id="2" creationId="{0916D059-94B9-C079-197C-900A20CABB8A}"/>
          </ac:spMkLst>
        </pc:spChg>
        <pc:spChg chg="del">
          <ac:chgData name="Petar Petar" userId="3f7ed075f5eaad16" providerId="LiveId" clId="{4F78B252-6E29-47CA-BFCE-3942D08E5D16}" dt="2022-06-08T22:00:50.438" v="2369"/>
          <ac:spMkLst>
            <pc:docMk/>
            <pc:sldMk cId="2632093856" sldId="493"/>
            <ac:spMk id="3" creationId="{BC547AB0-FE7A-B17B-27D9-E96D9E5A422B}"/>
          </ac:spMkLst>
        </pc:spChg>
        <pc:spChg chg="mod">
          <ac:chgData name="Petar Petar" userId="3f7ed075f5eaad16" providerId="LiveId" clId="{4F78B252-6E29-47CA-BFCE-3942D08E5D16}" dt="2022-06-08T22:10:32.580" v="2458" actId="1076"/>
          <ac:spMkLst>
            <pc:docMk/>
            <pc:sldMk cId="2632093856" sldId="493"/>
            <ac:spMk id="4" creationId="{DD132CC5-9FE7-D542-3702-F69AE289FA47}"/>
          </ac:spMkLst>
        </pc:spChg>
        <pc:spChg chg="add del mod">
          <ac:chgData name="Petar Petar" userId="3f7ed075f5eaad16" providerId="LiveId" clId="{4F78B252-6E29-47CA-BFCE-3942D08E5D16}" dt="2022-06-07T12:03:39.423" v="735" actId="1076"/>
          <ac:spMkLst>
            <pc:docMk/>
            <pc:sldMk cId="2632093856" sldId="493"/>
            <ac:spMk id="8" creationId="{B8241E18-2B9F-4056-AD98-A50556996ED7}"/>
          </ac:spMkLst>
        </pc:spChg>
        <pc:spChg chg="del mod">
          <ac:chgData name="Petar Petar" userId="3f7ed075f5eaad16" providerId="LiveId" clId="{4F78B252-6E29-47CA-BFCE-3942D08E5D16}" dt="2022-06-07T09:15:48.033" v="554" actId="21"/>
          <ac:spMkLst>
            <pc:docMk/>
            <pc:sldMk cId="2632093856" sldId="493"/>
            <ac:spMk id="9" creationId="{A2DA4413-7575-438C-AFBB-605341CB289C}"/>
          </ac:spMkLst>
        </pc:spChg>
        <pc:spChg chg="mod">
          <ac:chgData name="Petar Petar" userId="3f7ed075f5eaad16" providerId="LiveId" clId="{4F78B252-6E29-47CA-BFCE-3942D08E5D16}" dt="2022-06-07T12:03:39.423" v="735" actId="1076"/>
          <ac:spMkLst>
            <pc:docMk/>
            <pc:sldMk cId="2632093856" sldId="493"/>
            <ac:spMk id="12" creationId="{1BF69CA7-DBB2-415E-89CC-402793540B8F}"/>
          </ac:spMkLst>
        </pc:spChg>
        <pc:spChg chg="add del mod">
          <ac:chgData name="Petar Petar" userId="3f7ed075f5eaad16" providerId="LiveId" clId="{4F78B252-6E29-47CA-BFCE-3942D08E5D16}" dt="2022-06-07T09:15:25.813" v="552" actId="478"/>
          <ac:spMkLst>
            <pc:docMk/>
            <pc:sldMk cId="2632093856" sldId="493"/>
            <ac:spMk id="13" creationId="{BC159705-9256-69F6-B8C3-DD594D34909B}"/>
          </ac:spMkLst>
        </pc:spChg>
        <pc:spChg chg="mod">
          <ac:chgData name="Petar Petar" userId="3f7ed075f5eaad16" providerId="LiveId" clId="{4F78B252-6E29-47CA-BFCE-3942D08E5D16}" dt="2022-06-07T09:29:49.172" v="720" actId="1076"/>
          <ac:spMkLst>
            <pc:docMk/>
            <pc:sldMk cId="2632093856" sldId="493"/>
            <ac:spMk id="14" creationId="{1CCFD955-1D4D-417A-9318-8E347E4CB42D}"/>
          </ac:spMkLst>
        </pc:spChg>
        <pc:spChg chg="add del mod">
          <ac:chgData name="Petar Petar" userId="3f7ed075f5eaad16" providerId="LiveId" clId="{4F78B252-6E29-47CA-BFCE-3942D08E5D16}" dt="2022-06-07T09:16:07.502" v="568" actId="478"/>
          <ac:spMkLst>
            <pc:docMk/>
            <pc:sldMk cId="2632093856" sldId="493"/>
            <ac:spMk id="15" creationId="{1F014541-DAB2-2B6A-846A-A741147B060B}"/>
          </ac:spMkLst>
        </pc:spChg>
        <pc:spChg chg="del mod">
          <ac:chgData name="Petar Petar" userId="3f7ed075f5eaad16" providerId="LiveId" clId="{4F78B252-6E29-47CA-BFCE-3942D08E5D16}" dt="2022-06-07T09:16:36.304" v="580" actId="478"/>
          <ac:spMkLst>
            <pc:docMk/>
            <pc:sldMk cId="2632093856" sldId="493"/>
            <ac:spMk id="16" creationId="{396E635D-3A34-4329-95FD-D40BBA2F4FFC}"/>
          </ac:spMkLst>
        </pc:spChg>
        <pc:spChg chg="add mod">
          <ac:chgData name="Petar Petar" userId="3f7ed075f5eaad16" providerId="LiveId" clId="{4F78B252-6E29-47CA-BFCE-3942D08E5D16}" dt="2022-06-09T13:06:12.148" v="3024" actId="14100"/>
          <ac:spMkLst>
            <pc:docMk/>
            <pc:sldMk cId="2632093856" sldId="493"/>
            <ac:spMk id="17" creationId="{F74222B5-5BF1-DAFA-A390-B864B9A9CB92}"/>
          </ac:spMkLst>
        </pc:spChg>
        <pc:spChg chg="mod">
          <ac:chgData name="Petar Petar" userId="3f7ed075f5eaad16" providerId="LiveId" clId="{4F78B252-6E29-47CA-BFCE-3942D08E5D16}" dt="2022-06-07T12:03:39.423" v="735" actId="1076"/>
          <ac:spMkLst>
            <pc:docMk/>
            <pc:sldMk cId="2632093856" sldId="493"/>
            <ac:spMk id="18" creationId="{A964B70A-CA8F-43C5-B261-872F7902E50F}"/>
          </ac:spMkLst>
        </pc:spChg>
        <pc:spChg chg="mod">
          <ac:chgData name="Petar Petar" userId="3f7ed075f5eaad16" providerId="LiveId" clId="{4F78B252-6E29-47CA-BFCE-3942D08E5D16}" dt="2022-06-10T09:08:48.434" v="3437" actId="20577"/>
          <ac:spMkLst>
            <pc:docMk/>
            <pc:sldMk cId="2632093856" sldId="493"/>
            <ac:spMk id="19" creationId="{A82AFA0F-30A3-4631-98C6-7B9D3EF3C5EC}"/>
          </ac:spMkLst>
        </pc:spChg>
        <pc:spChg chg="mod">
          <ac:chgData name="Petar Petar" userId="3f7ed075f5eaad16" providerId="LiveId" clId="{4F78B252-6E29-47CA-BFCE-3942D08E5D16}" dt="2022-06-08T22:10:28.055" v="2457" actId="1076"/>
          <ac:spMkLst>
            <pc:docMk/>
            <pc:sldMk cId="2632093856" sldId="493"/>
            <ac:spMk id="20" creationId="{8DA4739A-4E78-4C90-862B-FA43C9857669}"/>
          </ac:spMkLst>
        </pc:spChg>
        <pc:spChg chg="mod">
          <ac:chgData name="Petar Petar" userId="3f7ed075f5eaad16" providerId="LiveId" clId="{4F78B252-6E29-47CA-BFCE-3942D08E5D16}" dt="2022-06-07T12:03:39.423" v="735" actId="1076"/>
          <ac:spMkLst>
            <pc:docMk/>
            <pc:sldMk cId="2632093856" sldId="493"/>
            <ac:spMk id="22" creationId="{3D23424B-15F8-4DC6-A49D-6F565F369741}"/>
          </ac:spMkLst>
        </pc:spChg>
        <pc:spChg chg="add mod">
          <ac:chgData name="Petar Petar" userId="3f7ed075f5eaad16" providerId="LiveId" clId="{4F78B252-6E29-47CA-BFCE-3942D08E5D16}" dt="2022-06-07T12:19:36.862" v="1096" actId="1076"/>
          <ac:spMkLst>
            <pc:docMk/>
            <pc:sldMk cId="2632093856" sldId="493"/>
            <ac:spMk id="24" creationId="{19D0D87D-F568-CEC2-88F7-78B8CCC3F82C}"/>
          </ac:spMkLst>
        </pc:spChg>
        <pc:spChg chg="add mod">
          <ac:chgData name="Petar Petar" userId="3f7ed075f5eaad16" providerId="LiveId" clId="{4F78B252-6E29-47CA-BFCE-3942D08E5D16}" dt="2022-06-07T12:19:16.335" v="1092" actId="14100"/>
          <ac:spMkLst>
            <pc:docMk/>
            <pc:sldMk cId="2632093856" sldId="493"/>
            <ac:spMk id="25" creationId="{C616522B-DFF9-FF1A-F2C1-55854AB4AE2E}"/>
          </ac:spMkLst>
        </pc:spChg>
        <pc:graphicFrameChg chg="mod modGraphic">
          <ac:chgData name="Petar Petar" userId="3f7ed075f5eaad16" providerId="LiveId" clId="{4F78B252-6E29-47CA-BFCE-3942D08E5D16}" dt="2022-06-07T12:19:48.402" v="1097" actId="1076"/>
          <ac:graphicFrameMkLst>
            <pc:docMk/>
            <pc:sldMk cId="2632093856" sldId="493"/>
            <ac:graphicFrameMk id="23" creationId="{2D2660A5-3A87-40EE-8CD2-A75B63AB8EF5}"/>
          </ac:graphicFrameMkLst>
        </pc:graphicFrameChg>
      </pc:sldChg>
      <pc:sldChg chg="addSp delSp modSp mod">
        <pc:chgData name="Petar Petar" userId="3f7ed075f5eaad16" providerId="LiveId" clId="{4F78B252-6E29-47CA-BFCE-3942D08E5D16}" dt="2022-06-14T11:52:20.254" v="5922" actId="14100"/>
        <pc:sldMkLst>
          <pc:docMk/>
          <pc:sldMk cId="4189401725" sldId="495"/>
        </pc:sldMkLst>
        <pc:spChg chg="del">
          <ac:chgData name="Petar Petar" userId="3f7ed075f5eaad16" providerId="LiveId" clId="{4F78B252-6E29-47CA-BFCE-3942D08E5D16}" dt="2022-06-07T15:12:49.053" v="2331"/>
          <ac:spMkLst>
            <pc:docMk/>
            <pc:sldMk cId="4189401725" sldId="495"/>
            <ac:spMk id="2" creationId="{D9A263F0-0FE4-EA64-79D0-2FC2E8F66905}"/>
          </ac:spMkLst>
        </pc:spChg>
        <pc:spChg chg="del">
          <ac:chgData name="Petar Petar" userId="3f7ed075f5eaad16" providerId="LiveId" clId="{4F78B252-6E29-47CA-BFCE-3942D08E5D16}" dt="2022-06-08T22:00:50.438" v="2369"/>
          <ac:spMkLst>
            <pc:docMk/>
            <pc:sldMk cId="4189401725" sldId="495"/>
            <ac:spMk id="4" creationId="{DFD14A1B-18CB-A7A4-F639-D19A02255B67}"/>
          </ac:spMkLst>
        </pc:spChg>
        <pc:spChg chg="mod">
          <ac:chgData name="Petar Petar" userId="3f7ed075f5eaad16" providerId="LiveId" clId="{4F78B252-6E29-47CA-BFCE-3942D08E5D16}" dt="2022-06-08T22:27:19.711" v="2636" actId="1037"/>
          <ac:spMkLst>
            <pc:docMk/>
            <pc:sldMk cId="4189401725" sldId="495"/>
            <ac:spMk id="5" creationId="{A8BCBDBC-5295-676B-39B8-D7C1902C5134}"/>
          </ac:spMkLst>
        </pc:spChg>
        <pc:spChg chg="mod">
          <ac:chgData name="Petar Petar" userId="3f7ed075f5eaad16" providerId="LiveId" clId="{4F78B252-6E29-47CA-BFCE-3942D08E5D16}" dt="2022-06-08T22:35:12.066" v="2751" actId="20577"/>
          <ac:spMkLst>
            <pc:docMk/>
            <pc:sldMk cId="4189401725" sldId="495"/>
            <ac:spMk id="7" creationId="{74AC30B9-873D-486E-9B7D-F9D26EC4A8A8}"/>
          </ac:spMkLst>
        </pc:spChg>
        <pc:spChg chg="mod">
          <ac:chgData name="Petar Petar" userId="3f7ed075f5eaad16" providerId="LiveId" clId="{4F78B252-6E29-47CA-BFCE-3942D08E5D16}" dt="2022-06-06T10:08:36.129" v="61" actId="313"/>
          <ac:spMkLst>
            <pc:docMk/>
            <pc:sldMk cId="4189401725" sldId="495"/>
            <ac:spMk id="8" creationId="{6BC9B6B6-7936-41DC-B3E9-63388A92E195}"/>
          </ac:spMkLst>
        </pc:spChg>
        <pc:spChg chg="mod">
          <ac:chgData name="Petar Petar" userId="3f7ed075f5eaad16" providerId="LiveId" clId="{4F78B252-6E29-47CA-BFCE-3942D08E5D16}" dt="2022-06-07T14:07:36.238" v="1883" actId="1076"/>
          <ac:spMkLst>
            <pc:docMk/>
            <pc:sldMk cId="4189401725" sldId="495"/>
            <ac:spMk id="11" creationId="{FB68E243-574C-4035-BC99-3446AB059CAB}"/>
          </ac:spMkLst>
        </pc:spChg>
        <pc:spChg chg="mod">
          <ac:chgData name="Petar Petar" userId="3f7ed075f5eaad16" providerId="LiveId" clId="{4F78B252-6E29-47CA-BFCE-3942D08E5D16}" dt="2022-06-07T14:07:43.766" v="1885" actId="20577"/>
          <ac:spMkLst>
            <pc:docMk/>
            <pc:sldMk cId="4189401725" sldId="495"/>
            <ac:spMk id="12" creationId="{A22D4902-9F69-4BA2-94B4-80276F6B471E}"/>
          </ac:spMkLst>
        </pc:spChg>
        <pc:spChg chg="mod">
          <ac:chgData name="Petar Petar" userId="3f7ed075f5eaad16" providerId="LiveId" clId="{4F78B252-6E29-47CA-BFCE-3942D08E5D16}" dt="2022-06-10T08:52:14.680" v="3331" actId="20577"/>
          <ac:spMkLst>
            <pc:docMk/>
            <pc:sldMk cId="4189401725" sldId="495"/>
            <ac:spMk id="13" creationId="{89176AA2-E103-42BF-8440-CD62FE219A7A}"/>
          </ac:spMkLst>
        </pc:spChg>
        <pc:spChg chg="mod">
          <ac:chgData name="Petar Petar" userId="3f7ed075f5eaad16" providerId="LiveId" clId="{4F78B252-6E29-47CA-BFCE-3942D08E5D16}" dt="2022-06-07T14:07:03.803" v="1880" actId="1076"/>
          <ac:spMkLst>
            <pc:docMk/>
            <pc:sldMk cId="4189401725" sldId="495"/>
            <ac:spMk id="14" creationId="{DA710040-95E5-4F49-BAAF-6C028683E259}"/>
          </ac:spMkLst>
        </pc:spChg>
        <pc:spChg chg="mod">
          <ac:chgData name="Petar Petar" userId="3f7ed075f5eaad16" providerId="LiveId" clId="{4F78B252-6E29-47CA-BFCE-3942D08E5D16}" dt="2022-06-07T14:07:29.173" v="1882" actId="1076"/>
          <ac:spMkLst>
            <pc:docMk/>
            <pc:sldMk cId="4189401725" sldId="495"/>
            <ac:spMk id="16" creationId="{B5FB2527-04DC-47DF-8A0B-E15A218141BC}"/>
          </ac:spMkLst>
        </pc:spChg>
        <pc:spChg chg="mod">
          <ac:chgData name="Petar Petar" userId="3f7ed075f5eaad16" providerId="LiveId" clId="{4F78B252-6E29-47CA-BFCE-3942D08E5D16}" dt="2022-06-07T14:07:29.173" v="1882" actId="1076"/>
          <ac:spMkLst>
            <pc:docMk/>
            <pc:sldMk cId="4189401725" sldId="495"/>
            <ac:spMk id="17" creationId="{2C85D09F-974E-4548-A222-395FDD21C13A}"/>
          </ac:spMkLst>
        </pc:spChg>
        <pc:spChg chg="mod">
          <ac:chgData name="Petar Petar" userId="3f7ed075f5eaad16" providerId="LiveId" clId="{4F78B252-6E29-47CA-BFCE-3942D08E5D16}" dt="2022-06-07T14:07:29.173" v="1882" actId="1076"/>
          <ac:spMkLst>
            <pc:docMk/>
            <pc:sldMk cId="4189401725" sldId="495"/>
            <ac:spMk id="18" creationId="{C591AAEF-8D33-4922-B137-80ABFCAEC33F}"/>
          </ac:spMkLst>
        </pc:spChg>
        <pc:spChg chg="mod">
          <ac:chgData name="Petar Petar" userId="3f7ed075f5eaad16" providerId="LiveId" clId="{4F78B252-6E29-47CA-BFCE-3942D08E5D16}" dt="2022-06-08T22:27:09.232" v="2632" actId="1076"/>
          <ac:spMkLst>
            <pc:docMk/>
            <pc:sldMk cId="4189401725" sldId="495"/>
            <ac:spMk id="19" creationId="{DEFDAAB8-4B8D-4782-AC32-29AC9EBF24FB}"/>
          </ac:spMkLst>
        </pc:spChg>
        <pc:spChg chg="add mod">
          <ac:chgData name="Petar Petar" userId="3f7ed075f5eaad16" providerId="LiveId" clId="{4F78B252-6E29-47CA-BFCE-3942D08E5D16}" dt="2022-06-14T11:52:20.254" v="5922" actId="14100"/>
          <ac:spMkLst>
            <pc:docMk/>
            <pc:sldMk cId="4189401725" sldId="495"/>
            <ac:spMk id="20" creationId="{AC395802-0550-99F0-139B-FABA16C26CBC}"/>
          </ac:spMkLst>
        </pc:spChg>
        <pc:picChg chg="mod">
          <ac:chgData name="Petar Petar" userId="3f7ed075f5eaad16" providerId="LiveId" clId="{4F78B252-6E29-47CA-BFCE-3942D08E5D16}" dt="2022-06-10T08:53:25.765" v="3366" actId="1036"/>
          <ac:picMkLst>
            <pc:docMk/>
            <pc:sldMk cId="4189401725" sldId="495"/>
            <ac:picMk id="3" creationId="{3FB8A3AD-A3C9-471A-9294-10F5745958AD}"/>
          </ac:picMkLst>
        </pc:picChg>
        <pc:picChg chg="mod">
          <ac:chgData name="Petar Petar" userId="3f7ed075f5eaad16" providerId="LiveId" clId="{4F78B252-6E29-47CA-BFCE-3942D08E5D16}" dt="2022-06-10T08:53:20.057" v="3363" actId="1035"/>
          <ac:picMkLst>
            <pc:docMk/>
            <pc:sldMk cId="4189401725" sldId="495"/>
            <ac:picMk id="21" creationId="{A77D23AA-5EA6-42EC-A985-E3AE5FA8A94F}"/>
          </ac:picMkLst>
        </pc:picChg>
        <pc:picChg chg="mod">
          <ac:chgData name="Petar Petar" userId="3f7ed075f5eaad16" providerId="LiveId" clId="{4F78B252-6E29-47CA-BFCE-3942D08E5D16}" dt="2022-06-10T08:53:17.856" v="3362" actId="1076"/>
          <ac:picMkLst>
            <pc:docMk/>
            <pc:sldMk cId="4189401725" sldId="495"/>
            <ac:picMk id="24" creationId="{F7387AA3-1C34-44BB-8CD2-9DE6DA9DCF4B}"/>
          </ac:picMkLst>
        </pc:picChg>
      </pc:sldChg>
      <pc:sldChg chg="delSp modSp mod">
        <pc:chgData name="Petar Petar" userId="3f7ed075f5eaad16" providerId="LiveId" clId="{4F78B252-6E29-47CA-BFCE-3942D08E5D16}" dt="2022-06-09T13:13:28.779" v="3119" actId="1076"/>
        <pc:sldMkLst>
          <pc:docMk/>
          <pc:sldMk cId="3592287175" sldId="496"/>
        </pc:sldMkLst>
        <pc:spChg chg="del">
          <ac:chgData name="Petar Petar" userId="3f7ed075f5eaad16" providerId="LiveId" clId="{4F78B252-6E29-47CA-BFCE-3942D08E5D16}" dt="2022-06-07T15:12:49.053" v="2331"/>
          <ac:spMkLst>
            <pc:docMk/>
            <pc:sldMk cId="3592287175" sldId="496"/>
            <ac:spMk id="2" creationId="{3A99286C-D133-DDB2-6CE2-C8EF6244F058}"/>
          </ac:spMkLst>
        </pc:spChg>
        <pc:spChg chg="del">
          <ac:chgData name="Petar Petar" userId="3f7ed075f5eaad16" providerId="LiveId" clId="{4F78B252-6E29-47CA-BFCE-3942D08E5D16}" dt="2022-06-08T22:00:50.438" v="2369"/>
          <ac:spMkLst>
            <pc:docMk/>
            <pc:sldMk cId="3592287175" sldId="496"/>
            <ac:spMk id="4" creationId="{6D46F9F2-5BB1-B231-EB82-09FCF15BF2CC}"/>
          </ac:spMkLst>
        </pc:spChg>
        <pc:spChg chg="mod">
          <ac:chgData name="Petar Petar" userId="3f7ed075f5eaad16" providerId="LiveId" clId="{4F78B252-6E29-47CA-BFCE-3942D08E5D16}" dt="2022-06-08T22:13:16.291" v="2480" actId="1076"/>
          <ac:spMkLst>
            <pc:docMk/>
            <pc:sldMk cId="3592287175" sldId="496"/>
            <ac:spMk id="5" creationId="{C3CA3465-1572-515E-02FA-A26AB4987087}"/>
          </ac:spMkLst>
        </pc:spChg>
        <pc:spChg chg="mod">
          <ac:chgData name="Petar Petar" userId="3f7ed075f5eaad16" providerId="LiveId" clId="{4F78B252-6E29-47CA-BFCE-3942D08E5D16}" dt="2022-06-07T14:19:19.360" v="1991" actId="115"/>
          <ac:spMkLst>
            <pc:docMk/>
            <pc:sldMk cId="3592287175" sldId="496"/>
            <ac:spMk id="7" creationId="{40006328-336A-4867-B8CE-77E7D4AF4BE1}"/>
          </ac:spMkLst>
        </pc:spChg>
        <pc:spChg chg="mod">
          <ac:chgData name="Petar Petar" userId="3f7ed075f5eaad16" providerId="LiveId" clId="{4F78B252-6E29-47CA-BFCE-3942D08E5D16}" dt="2022-06-09T13:13:28.779" v="3119" actId="1076"/>
          <ac:spMkLst>
            <pc:docMk/>
            <pc:sldMk cId="3592287175" sldId="496"/>
            <ac:spMk id="14" creationId="{87976BC4-2D2D-45FB-8B5D-840A687286A6}"/>
          </ac:spMkLst>
        </pc:spChg>
        <pc:spChg chg="mod">
          <ac:chgData name="Petar Petar" userId="3f7ed075f5eaad16" providerId="LiveId" clId="{4F78B252-6E29-47CA-BFCE-3942D08E5D16}" dt="2022-06-08T22:13:10.563" v="2479" actId="1076"/>
          <ac:spMkLst>
            <pc:docMk/>
            <pc:sldMk cId="3592287175" sldId="496"/>
            <ac:spMk id="19" creationId="{ECE099DF-8827-4F51-95B0-8E914D46DC3A}"/>
          </ac:spMkLst>
        </pc:spChg>
        <pc:spChg chg="mod">
          <ac:chgData name="Petar Petar" userId="3f7ed075f5eaad16" providerId="LiveId" clId="{4F78B252-6E29-47CA-BFCE-3942D08E5D16}" dt="2022-06-07T14:11:16.438" v="1904" actId="5793"/>
          <ac:spMkLst>
            <pc:docMk/>
            <pc:sldMk cId="3592287175" sldId="496"/>
            <ac:spMk id="22" creationId="{B82C1535-2E41-4757-B383-89D3BBA66984}"/>
          </ac:spMkLst>
        </pc:spChg>
        <pc:spChg chg="mod">
          <ac:chgData name="Petar Petar" userId="3f7ed075f5eaad16" providerId="LiveId" clId="{4F78B252-6E29-47CA-BFCE-3942D08E5D16}" dt="2022-06-07T14:20:37.801" v="1993" actId="255"/>
          <ac:spMkLst>
            <pc:docMk/>
            <pc:sldMk cId="3592287175" sldId="496"/>
            <ac:spMk id="23" creationId="{BA3E5897-E327-4F72-8654-A2F397BB0139}"/>
          </ac:spMkLst>
        </pc:spChg>
        <pc:spChg chg="mod">
          <ac:chgData name="Petar Petar" userId="3f7ed075f5eaad16" providerId="LiveId" clId="{4F78B252-6E29-47CA-BFCE-3942D08E5D16}" dt="2022-06-07T14:21:00.167" v="1995" actId="1076"/>
          <ac:spMkLst>
            <pc:docMk/>
            <pc:sldMk cId="3592287175" sldId="496"/>
            <ac:spMk id="24" creationId="{D0FC626D-BA01-4DA3-A650-A05035967373}"/>
          </ac:spMkLst>
        </pc:spChg>
        <pc:spChg chg="mod">
          <ac:chgData name="Petar Petar" userId="3f7ed075f5eaad16" providerId="LiveId" clId="{4F78B252-6E29-47CA-BFCE-3942D08E5D16}" dt="2022-06-07T14:19:12.911" v="1990" actId="115"/>
          <ac:spMkLst>
            <pc:docMk/>
            <pc:sldMk cId="3592287175" sldId="496"/>
            <ac:spMk id="25" creationId="{ADE59B10-2286-4D12-A5E9-9D991691A133}"/>
          </ac:spMkLst>
        </pc:spChg>
        <pc:spChg chg="mod">
          <ac:chgData name="Petar Petar" userId="3f7ed075f5eaad16" providerId="LiveId" clId="{4F78B252-6E29-47CA-BFCE-3942D08E5D16}" dt="2022-06-07T14:21:38.034" v="1997" actId="1076"/>
          <ac:spMkLst>
            <pc:docMk/>
            <pc:sldMk cId="3592287175" sldId="496"/>
            <ac:spMk id="28" creationId="{60995830-73E6-4F7D-8E85-93260BFBE919}"/>
          </ac:spMkLst>
        </pc:spChg>
        <pc:spChg chg="mod">
          <ac:chgData name="Petar Petar" userId="3f7ed075f5eaad16" providerId="LiveId" clId="{4F78B252-6E29-47CA-BFCE-3942D08E5D16}" dt="2022-06-08T22:00:44.522" v="2366" actId="1076"/>
          <ac:spMkLst>
            <pc:docMk/>
            <pc:sldMk cId="3592287175" sldId="496"/>
            <ac:spMk id="30" creationId="{B277F250-649F-447F-A2A5-A1F93AC33B31}"/>
          </ac:spMkLst>
        </pc:spChg>
        <pc:graphicFrameChg chg="mod">
          <ac:chgData name="Petar Petar" userId="3f7ed075f5eaad16" providerId="LiveId" clId="{4F78B252-6E29-47CA-BFCE-3942D08E5D16}" dt="2022-06-07T14:21:11.267" v="1996" actId="1076"/>
          <ac:graphicFrameMkLst>
            <pc:docMk/>
            <pc:sldMk cId="3592287175" sldId="496"/>
            <ac:graphicFrameMk id="16" creationId="{49DD7611-F769-4446-B54E-2BE13FB56C2E}"/>
          </ac:graphicFrameMkLst>
        </pc:graphicFrameChg>
      </pc:sldChg>
      <pc:sldChg chg="delSp modSp mod">
        <pc:chgData name="Petar Petar" userId="3f7ed075f5eaad16" providerId="LiveId" clId="{4F78B252-6E29-47CA-BFCE-3942D08E5D16}" dt="2022-06-08T22:13:00.581" v="2478" actId="1076"/>
        <pc:sldMkLst>
          <pc:docMk/>
          <pc:sldMk cId="487168387" sldId="497"/>
        </pc:sldMkLst>
        <pc:spChg chg="del">
          <ac:chgData name="Petar Petar" userId="3f7ed075f5eaad16" providerId="LiveId" clId="{4F78B252-6E29-47CA-BFCE-3942D08E5D16}" dt="2022-06-07T15:12:49.053" v="2331"/>
          <ac:spMkLst>
            <pc:docMk/>
            <pc:sldMk cId="487168387" sldId="497"/>
            <ac:spMk id="3" creationId="{FD58FC19-6D2C-7933-9FF5-41D4FE1BB9D0}"/>
          </ac:spMkLst>
        </pc:spChg>
        <pc:spChg chg="del">
          <ac:chgData name="Petar Petar" userId="3f7ed075f5eaad16" providerId="LiveId" clId="{4F78B252-6E29-47CA-BFCE-3942D08E5D16}" dt="2022-06-08T22:00:50.438" v="2369"/>
          <ac:spMkLst>
            <pc:docMk/>
            <pc:sldMk cId="487168387" sldId="497"/>
            <ac:spMk id="4" creationId="{09BC6299-6C38-9096-F0E5-92F018CA88D2}"/>
          </ac:spMkLst>
        </pc:spChg>
        <pc:spChg chg="mod">
          <ac:chgData name="Petar Petar" userId="3f7ed075f5eaad16" providerId="LiveId" clId="{4F78B252-6E29-47CA-BFCE-3942D08E5D16}" dt="2022-06-08T22:13:00.581" v="2478" actId="1076"/>
          <ac:spMkLst>
            <pc:docMk/>
            <pc:sldMk cId="487168387" sldId="497"/>
            <ac:spMk id="5" creationId="{5DCFB4C9-6027-A7E8-114A-0A064655A67C}"/>
          </ac:spMkLst>
        </pc:spChg>
        <pc:spChg chg="mod">
          <ac:chgData name="Petar Petar" userId="3f7ed075f5eaad16" providerId="LiveId" clId="{4F78B252-6E29-47CA-BFCE-3942D08E5D16}" dt="2022-06-07T12:50:50.621" v="1220" actId="1076"/>
          <ac:spMkLst>
            <pc:docMk/>
            <pc:sldMk cId="487168387" sldId="497"/>
            <ac:spMk id="6" creationId="{E3DFE911-3B17-455A-9D50-99D6364A3C3D}"/>
          </ac:spMkLst>
        </pc:spChg>
        <pc:spChg chg="mod">
          <ac:chgData name="Petar Petar" userId="3f7ed075f5eaad16" providerId="LiveId" clId="{4F78B252-6E29-47CA-BFCE-3942D08E5D16}" dt="2022-06-08T22:12:56.007" v="2477" actId="1076"/>
          <ac:spMkLst>
            <pc:docMk/>
            <pc:sldMk cId="487168387" sldId="497"/>
            <ac:spMk id="8" creationId="{18CB86C6-9CA3-4FB1-BCAC-D3084EADFB3F}"/>
          </ac:spMkLst>
        </pc:spChg>
      </pc:sldChg>
      <pc:sldChg chg="delSp modSp mod">
        <pc:chgData name="Petar Petar" userId="3f7ed075f5eaad16" providerId="LiveId" clId="{4F78B252-6E29-47CA-BFCE-3942D08E5D16}" dt="2022-06-14T10:50:23.553" v="5918" actId="20577"/>
        <pc:sldMkLst>
          <pc:docMk/>
          <pc:sldMk cId="619532014" sldId="499"/>
        </pc:sldMkLst>
        <pc:spChg chg="del">
          <ac:chgData name="Petar Petar" userId="3f7ed075f5eaad16" providerId="LiveId" clId="{4F78B252-6E29-47CA-BFCE-3942D08E5D16}" dt="2022-06-07T15:12:49.053" v="2331"/>
          <ac:spMkLst>
            <pc:docMk/>
            <pc:sldMk cId="619532014" sldId="499"/>
            <ac:spMk id="2" creationId="{51234A5A-7678-5FBE-C764-CCF9856CE6B2}"/>
          </ac:spMkLst>
        </pc:spChg>
        <pc:spChg chg="del">
          <ac:chgData name="Petar Petar" userId="3f7ed075f5eaad16" providerId="LiveId" clId="{4F78B252-6E29-47CA-BFCE-3942D08E5D16}" dt="2022-06-08T22:00:50.438" v="2369"/>
          <ac:spMkLst>
            <pc:docMk/>
            <pc:sldMk cId="619532014" sldId="499"/>
            <ac:spMk id="3" creationId="{A1D7ED0E-50CC-9566-745A-B598F57C6A1D}"/>
          </ac:spMkLst>
        </pc:spChg>
        <pc:spChg chg="mod">
          <ac:chgData name="Petar Petar" userId="3f7ed075f5eaad16" providerId="LiveId" clId="{4F78B252-6E29-47CA-BFCE-3942D08E5D16}" dt="2022-06-08T22:20:44.058" v="2547" actId="1035"/>
          <ac:spMkLst>
            <pc:docMk/>
            <pc:sldMk cId="619532014" sldId="499"/>
            <ac:spMk id="4" creationId="{65CAC465-25D1-6695-7AC8-B98889AECD65}"/>
          </ac:spMkLst>
        </pc:spChg>
        <pc:spChg chg="mod">
          <ac:chgData name="Petar Petar" userId="3f7ed075f5eaad16" providerId="LiveId" clId="{4F78B252-6E29-47CA-BFCE-3942D08E5D16}" dt="2022-06-14T10:50:23.553" v="5918" actId="20577"/>
          <ac:spMkLst>
            <pc:docMk/>
            <pc:sldMk cId="619532014" sldId="499"/>
            <ac:spMk id="5" creationId="{B8C5F85E-6C68-494D-B202-38E8A217DF40}"/>
          </ac:spMkLst>
        </pc:spChg>
        <pc:spChg chg="mod">
          <ac:chgData name="Petar Petar" userId="3f7ed075f5eaad16" providerId="LiveId" clId="{4F78B252-6E29-47CA-BFCE-3942D08E5D16}" dt="2022-06-13T22:38:07.870" v="5805" actId="1076"/>
          <ac:spMkLst>
            <pc:docMk/>
            <pc:sldMk cId="619532014" sldId="499"/>
            <ac:spMk id="14" creationId="{87976BC4-2D2D-45FB-8B5D-840A687286A6}"/>
          </ac:spMkLst>
        </pc:spChg>
        <pc:spChg chg="mod">
          <ac:chgData name="Petar Petar" userId="3f7ed075f5eaad16" providerId="LiveId" clId="{4F78B252-6E29-47CA-BFCE-3942D08E5D16}" dt="2022-06-08T22:20:33.003" v="2545" actId="1076"/>
          <ac:spMkLst>
            <pc:docMk/>
            <pc:sldMk cId="619532014" sldId="499"/>
            <ac:spMk id="19" creationId="{ECE099DF-8827-4F51-95B0-8E914D46DC3A}"/>
          </ac:spMkLst>
        </pc:spChg>
      </pc:sldChg>
      <pc:sldChg chg="addSp delSp modSp mod">
        <pc:chgData name="Petar Petar" userId="3f7ed075f5eaad16" providerId="LiveId" clId="{4F78B252-6E29-47CA-BFCE-3942D08E5D16}" dt="2022-06-13T13:09:03.572" v="3497" actId="255"/>
        <pc:sldMkLst>
          <pc:docMk/>
          <pc:sldMk cId="2217097352" sldId="501"/>
        </pc:sldMkLst>
        <pc:spChg chg="del">
          <ac:chgData name="Petar Petar" userId="3f7ed075f5eaad16" providerId="LiveId" clId="{4F78B252-6E29-47CA-BFCE-3942D08E5D16}" dt="2022-06-07T15:12:04.881" v="2330"/>
          <ac:spMkLst>
            <pc:docMk/>
            <pc:sldMk cId="2217097352" sldId="501"/>
            <ac:spMk id="2" creationId="{B84B47A0-92F0-28F3-215A-D3BB34CA0FED}"/>
          </ac:spMkLst>
        </pc:spChg>
        <pc:spChg chg="add del">
          <ac:chgData name="Petar Petar" userId="3f7ed075f5eaad16" providerId="LiveId" clId="{4F78B252-6E29-47CA-BFCE-3942D08E5D16}" dt="2022-06-08T22:00:58.192" v="2374"/>
          <ac:spMkLst>
            <pc:docMk/>
            <pc:sldMk cId="2217097352" sldId="501"/>
            <ac:spMk id="3" creationId="{C0550659-C0EE-7828-E9D6-72BB133D06A6}"/>
          </ac:spMkLst>
        </pc:spChg>
        <pc:spChg chg="del">
          <ac:chgData name="Petar Petar" userId="3f7ed075f5eaad16" providerId="LiveId" clId="{4F78B252-6E29-47CA-BFCE-3942D08E5D16}" dt="2022-06-08T22:00:50.438" v="2369"/>
          <ac:spMkLst>
            <pc:docMk/>
            <pc:sldMk cId="2217097352" sldId="501"/>
            <ac:spMk id="4" creationId="{FE0C40D1-2640-6009-FFAD-6C1052A0E632}"/>
          </ac:spMkLst>
        </pc:spChg>
        <pc:spChg chg="mod">
          <ac:chgData name="Petar Petar" userId="3f7ed075f5eaad16" providerId="LiveId" clId="{4F78B252-6E29-47CA-BFCE-3942D08E5D16}" dt="2022-06-10T08:56:48.083" v="3371" actId="20577"/>
          <ac:spMkLst>
            <pc:docMk/>
            <pc:sldMk cId="2217097352" sldId="501"/>
            <ac:spMk id="5" creationId="{E802570A-37D7-402F-8ECD-53D8106AE0DF}"/>
          </ac:spMkLst>
        </pc:spChg>
        <pc:spChg chg="mod">
          <ac:chgData name="Petar Petar" userId="3f7ed075f5eaad16" providerId="LiveId" clId="{4F78B252-6E29-47CA-BFCE-3942D08E5D16}" dt="2022-06-08T22:14:34.467" v="2489" actId="1076"/>
          <ac:spMkLst>
            <pc:docMk/>
            <pc:sldMk cId="2217097352" sldId="501"/>
            <ac:spMk id="6" creationId="{04195050-A3F8-4E54-8C1F-C9684FF97E46}"/>
          </ac:spMkLst>
        </pc:spChg>
        <pc:spChg chg="mod">
          <ac:chgData name="Petar Petar" userId="3f7ed075f5eaad16" providerId="LiveId" clId="{4F78B252-6E29-47CA-BFCE-3942D08E5D16}" dt="2022-06-13T13:09:03.572" v="3497" actId="255"/>
          <ac:spMkLst>
            <pc:docMk/>
            <pc:sldMk cId="2217097352" sldId="501"/>
            <ac:spMk id="7" creationId="{C369B668-7A61-4BC5-AD2B-4C9F8313644C}"/>
          </ac:spMkLst>
        </pc:spChg>
        <pc:spChg chg="mod">
          <ac:chgData name="Petar Petar" userId="3f7ed075f5eaad16" providerId="LiveId" clId="{4F78B252-6E29-47CA-BFCE-3942D08E5D16}" dt="2022-06-08T22:14:34.467" v="2489" actId="1076"/>
          <ac:spMkLst>
            <pc:docMk/>
            <pc:sldMk cId="2217097352" sldId="501"/>
            <ac:spMk id="8" creationId="{0CC4F65D-6282-1107-18FC-E86F77A8E6AD}"/>
          </ac:spMkLst>
        </pc:spChg>
        <pc:spChg chg="mod">
          <ac:chgData name="Petar Petar" userId="3f7ed075f5eaad16" providerId="LiveId" clId="{4F78B252-6E29-47CA-BFCE-3942D08E5D16}" dt="2022-06-08T22:14:34.467" v="2489" actId="1076"/>
          <ac:spMkLst>
            <pc:docMk/>
            <pc:sldMk cId="2217097352" sldId="501"/>
            <ac:spMk id="19" creationId="{ECE099DF-8827-4F51-95B0-8E914D46DC3A}"/>
          </ac:spMkLst>
        </pc:spChg>
        <pc:spChg chg="mod">
          <ac:chgData name="Petar Petar" userId="3f7ed075f5eaad16" providerId="LiveId" clId="{4F78B252-6E29-47CA-BFCE-3942D08E5D16}" dt="2022-06-07T14:25:18.049" v="2039" actId="13822"/>
          <ac:spMkLst>
            <pc:docMk/>
            <pc:sldMk cId="2217097352" sldId="501"/>
            <ac:spMk id="25" creationId="{3C8FC61D-CC5F-4D75-8784-B68792F10993}"/>
          </ac:spMkLst>
        </pc:spChg>
        <pc:spChg chg="mod">
          <ac:chgData name="Petar Petar" userId="3f7ed075f5eaad16" providerId="LiveId" clId="{4F78B252-6E29-47CA-BFCE-3942D08E5D16}" dt="2022-06-07T14:25:18.049" v="2039" actId="13822"/>
          <ac:spMkLst>
            <pc:docMk/>
            <pc:sldMk cId="2217097352" sldId="501"/>
            <ac:spMk id="26" creationId="{1CBAD7CF-C877-4205-809D-664F58FCD489}"/>
          </ac:spMkLst>
        </pc:spChg>
        <pc:picChg chg="mod">
          <ac:chgData name="Petar Petar" userId="3f7ed075f5eaad16" providerId="LiveId" clId="{4F78B252-6E29-47CA-BFCE-3942D08E5D16}" dt="2022-06-07T14:24:56.096" v="2038" actId="1036"/>
          <ac:picMkLst>
            <pc:docMk/>
            <pc:sldMk cId="2217097352" sldId="501"/>
            <ac:picMk id="17" creationId="{738E8D59-0173-4CB5-A5B9-473DB02DDC9D}"/>
          </ac:picMkLst>
        </pc:picChg>
        <pc:picChg chg="mod">
          <ac:chgData name="Petar Petar" userId="3f7ed075f5eaad16" providerId="LiveId" clId="{4F78B252-6E29-47CA-BFCE-3942D08E5D16}" dt="2022-06-07T14:23:20.005" v="2001" actId="1036"/>
          <ac:picMkLst>
            <pc:docMk/>
            <pc:sldMk cId="2217097352" sldId="501"/>
            <ac:picMk id="20" creationId="{BCCA1683-BAE3-4610-9702-6C9E4735A406}"/>
          </ac:picMkLst>
        </pc:picChg>
        <pc:picChg chg="mod">
          <ac:chgData name="Petar Petar" userId="3f7ed075f5eaad16" providerId="LiveId" clId="{4F78B252-6E29-47CA-BFCE-3942D08E5D16}" dt="2022-06-07T14:25:18.049" v="2039" actId="13822"/>
          <ac:picMkLst>
            <pc:docMk/>
            <pc:sldMk cId="2217097352" sldId="501"/>
            <ac:picMk id="24" creationId="{F12C7DC1-01B1-42A0-AE1F-598F668E4919}"/>
          </ac:picMkLst>
        </pc:picChg>
        <pc:picChg chg="mod">
          <ac:chgData name="Petar Petar" userId="3f7ed075f5eaad16" providerId="LiveId" clId="{4F78B252-6E29-47CA-BFCE-3942D08E5D16}" dt="2022-06-07T14:25:18.049" v="2039" actId="13822"/>
          <ac:picMkLst>
            <pc:docMk/>
            <pc:sldMk cId="2217097352" sldId="501"/>
            <ac:picMk id="28" creationId="{BC2EBF0D-059C-4147-B9B5-75FC17D25D56}"/>
          </ac:picMkLst>
        </pc:picChg>
      </pc:sldChg>
      <pc:sldChg chg="addSp delSp modSp mod">
        <pc:chgData name="Petar Petar" userId="3f7ed075f5eaad16" providerId="LiveId" clId="{4F78B252-6E29-47CA-BFCE-3942D08E5D16}" dt="2022-06-13T22:52:14.781" v="5864" actId="1035"/>
        <pc:sldMkLst>
          <pc:docMk/>
          <pc:sldMk cId="900068408" sldId="502"/>
        </pc:sldMkLst>
        <pc:spChg chg="del">
          <ac:chgData name="Petar Petar" userId="3f7ed075f5eaad16" providerId="LiveId" clId="{4F78B252-6E29-47CA-BFCE-3942D08E5D16}" dt="2022-06-07T15:12:49.053" v="2331"/>
          <ac:spMkLst>
            <pc:docMk/>
            <pc:sldMk cId="900068408" sldId="502"/>
            <ac:spMk id="2" creationId="{AD62ED48-4B60-C641-7CF9-664C6DB7B8C7}"/>
          </ac:spMkLst>
        </pc:spChg>
        <pc:spChg chg="add del mod">
          <ac:chgData name="Petar Petar" userId="3f7ed075f5eaad16" providerId="LiveId" clId="{4F78B252-6E29-47CA-BFCE-3942D08E5D16}" dt="2022-06-13T22:22:42.687" v="5057" actId="478"/>
          <ac:spMkLst>
            <pc:docMk/>
            <pc:sldMk cId="900068408" sldId="502"/>
            <ac:spMk id="4" creationId="{81C0420C-4311-54E0-3980-73739F1A030D}"/>
          </ac:spMkLst>
        </pc:spChg>
        <pc:spChg chg="del">
          <ac:chgData name="Petar Petar" userId="3f7ed075f5eaad16" providerId="LiveId" clId="{4F78B252-6E29-47CA-BFCE-3942D08E5D16}" dt="2022-06-08T22:00:50.438" v="2369"/>
          <ac:spMkLst>
            <pc:docMk/>
            <pc:sldMk cId="900068408" sldId="502"/>
            <ac:spMk id="4" creationId="{A44D6344-BE87-D1FF-786C-7F6CF4302F78}"/>
          </ac:spMkLst>
        </pc:spChg>
        <pc:spChg chg="mod">
          <ac:chgData name="Petar Petar" userId="3f7ed075f5eaad16" providerId="LiveId" clId="{4F78B252-6E29-47CA-BFCE-3942D08E5D16}" dt="2022-06-08T22:16:09.463" v="2502" actId="1076"/>
          <ac:spMkLst>
            <pc:docMk/>
            <pc:sldMk cId="900068408" sldId="502"/>
            <ac:spMk id="5" creationId="{65790F05-C7E0-B67C-42F5-BE8E60D4FEBB}"/>
          </ac:spMkLst>
        </pc:spChg>
        <pc:spChg chg="mod">
          <ac:chgData name="Petar Petar" userId="3f7ed075f5eaad16" providerId="LiveId" clId="{4F78B252-6E29-47CA-BFCE-3942D08E5D16}" dt="2022-06-08T22:16:05.768" v="2501" actId="1076"/>
          <ac:spMkLst>
            <pc:docMk/>
            <pc:sldMk cId="900068408" sldId="502"/>
            <ac:spMk id="6" creationId="{04195050-A3F8-4E54-8C1F-C9684FF97E46}"/>
          </ac:spMkLst>
        </pc:spChg>
        <pc:spChg chg="del mod">
          <ac:chgData name="Petar Petar" userId="3f7ed075f5eaad16" providerId="LiveId" clId="{4F78B252-6E29-47CA-BFCE-3942D08E5D16}" dt="2022-06-13T14:02:52.053" v="4060" actId="478"/>
          <ac:spMkLst>
            <pc:docMk/>
            <pc:sldMk cId="900068408" sldId="502"/>
            <ac:spMk id="7" creationId="{C369B668-7A61-4BC5-AD2B-4C9F8313644C}"/>
          </ac:spMkLst>
        </pc:spChg>
        <pc:spChg chg="add del mod">
          <ac:chgData name="Petar Petar" userId="3f7ed075f5eaad16" providerId="LiveId" clId="{4F78B252-6E29-47CA-BFCE-3942D08E5D16}" dt="2022-06-13T14:02:40.519" v="4058" actId="478"/>
          <ac:spMkLst>
            <pc:docMk/>
            <pc:sldMk cId="900068408" sldId="502"/>
            <ac:spMk id="14" creationId="{734F15A1-D6EC-62B2-6B38-F3F053CA0580}"/>
          </ac:spMkLst>
        </pc:spChg>
        <pc:spChg chg="mod">
          <ac:chgData name="Petar Petar" userId="3f7ed075f5eaad16" providerId="LiveId" clId="{4F78B252-6E29-47CA-BFCE-3942D08E5D16}" dt="2022-06-13T14:34:16.611" v="4126" actId="20577"/>
          <ac:spMkLst>
            <pc:docMk/>
            <pc:sldMk cId="900068408" sldId="502"/>
            <ac:spMk id="15" creationId="{43F7C077-9424-4BD4-A269-01F09FA0EC1C}"/>
          </ac:spMkLst>
        </pc:spChg>
        <pc:spChg chg="add mod">
          <ac:chgData name="Petar Petar" userId="3f7ed075f5eaad16" providerId="LiveId" clId="{4F78B252-6E29-47CA-BFCE-3942D08E5D16}" dt="2022-06-13T14:14:41.056" v="4100" actId="1035"/>
          <ac:spMkLst>
            <pc:docMk/>
            <pc:sldMk cId="900068408" sldId="502"/>
            <ac:spMk id="16" creationId="{C25FE4CA-2CE4-84C8-811C-48D9BBBDCEF0}"/>
          </ac:spMkLst>
        </pc:spChg>
        <pc:spChg chg="add mod">
          <ac:chgData name="Petar Petar" userId="3f7ed075f5eaad16" providerId="LiveId" clId="{4F78B252-6E29-47CA-BFCE-3942D08E5D16}" dt="2022-06-13T22:52:14.781" v="5864" actId="1035"/>
          <ac:spMkLst>
            <pc:docMk/>
            <pc:sldMk cId="900068408" sldId="502"/>
            <ac:spMk id="17" creationId="{9D964E36-F844-CD24-8C0D-CE1807A25F91}"/>
          </ac:spMkLst>
        </pc:spChg>
        <pc:spChg chg="add del mod">
          <ac:chgData name="Petar Petar" userId="3f7ed075f5eaad16" providerId="LiveId" clId="{4F78B252-6E29-47CA-BFCE-3942D08E5D16}" dt="2022-06-13T21:43:24.845" v="4686" actId="478"/>
          <ac:spMkLst>
            <pc:docMk/>
            <pc:sldMk cId="900068408" sldId="502"/>
            <ac:spMk id="18" creationId="{25E511BA-872A-6F21-5CB2-8C566139EE10}"/>
          </ac:spMkLst>
        </pc:spChg>
        <pc:spChg chg="mod">
          <ac:chgData name="Petar Petar" userId="3f7ed075f5eaad16" providerId="LiveId" clId="{4F78B252-6E29-47CA-BFCE-3942D08E5D16}" dt="2022-06-08T22:16:05.768" v="2501" actId="1076"/>
          <ac:spMkLst>
            <pc:docMk/>
            <pc:sldMk cId="900068408" sldId="502"/>
            <ac:spMk id="19" creationId="{ECE099DF-8827-4F51-95B0-8E914D46DC3A}"/>
          </ac:spMkLst>
        </pc:spChg>
        <pc:spChg chg="add mod">
          <ac:chgData name="Petar Petar" userId="3f7ed075f5eaad16" providerId="LiveId" clId="{4F78B252-6E29-47CA-BFCE-3942D08E5D16}" dt="2022-06-13T14:14:50.479" v="4104" actId="1035"/>
          <ac:spMkLst>
            <pc:docMk/>
            <pc:sldMk cId="900068408" sldId="502"/>
            <ac:spMk id="20" creationId="{3F116A8E-E13E-0CC0-56FE-B3BAF2F8355C}"/>
          </ac:spMkLst>
        </pc:spChg>
        <pc:spChg chg="add mod">
          <ac:chgData name="Petar Petar" userId="3f7ed075f5eaad16" providerId="LiveId" clId="{4F78B252-6E29-47CA-BFCE-3942D08E5D16}" dt="2022-06-13T14:23:48.676" v="4123" actId="1036"/>
          <ac:spMkLst>
            <pc:docMk/>
            <pc:sldMk cId="900068408" sldId="502"/>
            <ac:spMk id="21" creationId="{50467A1E-5097-76F5-9886-3D6AB6AAE794}"/>
          </ac:spMkLst>
        </pc:spChg>
        <pc:spChg chg="add mod">
          <ac:chgData name="Petar Petar" userId="3f7ed075f5eaad16" providerId="LiveId" clId="{4F78B252-6E29-47CA-BFCE-3942D08E5D16}" dt="2022-06-13T14:23:51.683" v="4125" actId="1036"/>
          <ac:spMkLst>
            <pc:docMk/>
            <pc:sldMk cId="900068408" sldId="502"/>
            <ac:spMk id="22" creationId="{2242F737-E8B9-C249-7235-742BFE4CE11E}"/>
          </ac:spMkLst>
        </pc:spChg>
        <pc:spChg chg="add mod ord">
          <ac:chgData name="Petar Petar" userId="3f7ed075f5eaad16" providerId="LiveId" clId="{4F78B252-6E29-47CA-BFCE-3942D08E5D16}" dt="2022-06-13T14:15:47.312" v="4121" actId="167"/>
          <ac:spMkLst>
            <pc:docMk/>
            <pc:sldMk cId="900068408" sldId="502"/>
            <ac:spMk id="23" creationId="{0C2997F2-D078-9EFE-9006-D566990581B2}"/>
          </ac:spMkLst>
        </pc:spChg>
        <pc:picChg chg="mod">
          <ac:chgData name="Petar Petar" userId="3f7ed075f5eaad16" providerId="LiveId" clId="{4F78B252-6E29-47CA-BFCE-3942D08E5D16}" dt="2022-06-13T14:14:41.056" v="4100" actId="1035"/>
          <ac:picMkLst>
            <pc:docMk/>
            <pc:sldMk cId="900068408" sldId="502"/>
            <ac:picMk id="3" creationId="{8E78155A-7C12-4B80-8003-7F3B1DB41084}"/>
          </ac:picMkLst>
        </pc:picChg>
        <pc:picChg chg="mod">
          <ac:chgData name="Petar Petar" userId="3f7ed075f5eaad16" providerId="LiveId" clId="{4F78B252-6E29-47CA-BFCE-3942D08E5D16}" dt="2022-06-13T14:14:41.056" v="4100" actId="1035"/>
          <ac:picMkLst>
            <pc:docMk/>
            <pc:sldMk cId="900068408" sldId="502"/>
            <ac:picMk id="8" creationId="{A54F8CD6-DAC5-4E25-A6FF-858767885AE6}"/>
          </ac:picMkLst>
        </pc:picChg>
        <pc:picChg chg="mod">
          <ac:chgData name="Petar Petar" userId="3f7ed075f5eaad16" providerId="LiveId" clId="{4F78B252-6E29-47CA-BFCE-3942D08E5D16}" dt="2022-06-13T14:14:41.056" v="4100" actId="1035"/>
          <ac:picMkLst>
            <pc:docMk/>
            <pc:sldMk cId="900068408" sldId="502"/>
            <ac:picMk id="11" creationId="{725467E4-4120-4129-8858-30F406BCC1DE}"/>
          </ac:picMkLst>
        </pc:picChg>
        <pc:picChg chg="mod">
          <ac:chgData name="Petar Petar" userId="3f7ed075f5eaad16" providerId="LiveId" clId="{4F78B252-6E29-47CA-BFCE-3942D08E5D16}" dt="2022-06-13T14:14:41.056" v="4100" actId="1035"/>
          <ac:picMkLst>
            <pc:docMk/>
            <pc:sldMk cId="900068408" sldId="502"/>
            <ac:picMk id="13" creationId="{370EE649-E731-4900-8ACE-DB3D00E08314}"/>
          </ac:picMkLst>
        </pc:picChg>
      </pc:sldChg>
      <pc:sldChg chg="addSp delSp modSp mod">
        <pc:chgData name="Petar Petar" userId="3f7ed075f5eaad16" providerId="LiveId" clId="{4F78B252-6E29-47CA-BFCE-3942D08E5D16}" dt="2022-06-13T22:22:13.991" v="5056" actId="1035"/>
        <pc:sldMkLst>
          <pc:docMk/>
          <pc:sldMk cId="1581676232" sldId="503"/>
        </pc:sldMkLst>
        <pc:spChg chg="del">
          <ac:chgData name="Petar Petar" userId="3f7ed075f5eaad16" providerId="LiveId" clId="{4F78B252-6E29-47CA-BFCE-3942D08E5D16}" dt="2022-06-07T15:12:49.053" v="2331"/>
          <ac:spMkLst>
            <pc:docMk/>
            <pc:sldMk cId="1581676232" sldId="503"/>
            <ac:spMk id="6" creationId="{DE808741-B846-A97E-96D0-AF83E753939A}"/>
          </ac:spMkLst>
        </pc:spChg>
        <pc:spChg chg="mod">
          <ac:chgData name="Petar Petar" userId="3f7ed075f5eaad16" providerId="LiveId" clId="{4F78B252-6E29-47CA-BFCE-3942D08E5D16}" dt="2022-06-13T22:22:13.991" v="5056" actId="1035"/>
          <ac:spMkLst>
            <pc:docMk/>
            <pc:sldMk cId="1581676232" sldId="503"/>
            <ac:spMk id="7" creationId="{8B3450BA-0E5F-4FDD-B857-E980DFA5EEB4}"/>
          </ac:spMkLst>
        </pc:spChg>
        <pc:spChg chg="del">
          <ac:chgData name="Petar Petar" userId="3f7ed075f5eaad16" providerId="LiveId" clId="{4F78B252-6E29-47CA-BFCE-3942D08E5D16}" dt="2022-06-08T22:00:50.438" v="2369"/>
          <ac:spMkLst>
            <pc:docMk/>
            <pc:sldMk cId="1581676232" sldId="503"/>
            <ac:spMk id="8" creationId="{DC53A28D-56F5-424D-9061-B56F660A89FC}"/>
          </ac:spMkLst>
        </pc:spChg>
        <pc:spChg chg="mod">
          <ac:chgData name="Petar Petar" userId="3f7ed075f5eaad16" providerId="LiveId" clId="{4F78B252-6E29-47CA-BFCE-3942D08E5D16}" dt="2022-06-08T22:14:54.267" v="2492" actId="1076"/>
          <ac:spMkLst>
            <pc:docMk/>
            <pc:sldMk cId="1581676232" sldId="503"/>
            <ac:spMk id="9" creationId="{411C6515-E782-87DD-25E1-BFC9C25CB59A}"/>
          </ac:spMkLst>
        </pc:spChg>
        <pc:spChg chg="mod">
          <ac:chgData name="Petar Petar" userId="3f7ed075f5eaad16" providerId="LiveId" clId="{4F78B252-6E29-47CA-BFCE-3942D08E5D16}" dt="2022-06-06T09:51:25.850" v="9" actId="13822"/>
          <ac:spMkLst>
            <pc:docMk/>
            <pc:sldMk cId="1581676232" sldId="503"/>
            <ac:spMk id="11" creationId="{7581CD05-FCAF-4562-B959-C5598F837659}"/>
          </ac:spMkLst>
        </pc:spChg>
        <pc:spChg chg="mod">
          <ac:chgData name="Petar Petar" userId="3f7ed075f5eaad16" providerId="LiveId" clId="{4F78B252-6E29-47CA-BFCE-3942D08E5D16}" dt="2022-06-07T14:51:13.136" v="2128" actId="21"/>
          <ac:spMkLst>
            <pc:docMk/>
            <pc:sldMk cId="1581676232" sldId="503"/>
            <ac:spMk id="12" creationId="{E85432B7-FE90-4B0E-8EB6-5ABD32710A68}"/>
          </ac:spMkLst>
        </pc:spChg>
        <pc:spChg chg="add del">
          <ac:chgData name="Petar Petar" userId="3f7ed075f5eaad16" providerId="LiveId" clId="{4F78B252-6E29-47CA-BFCE-3942D08E5D16}" dt="2022-06-07T14:43:23.779" v="2080" actId="22"/>
          <ac:spMkLst>
            <pc:docMk/>
            <pc:sldMk cId="1581676232" sldId="503"/>
            <ac:spMk id="14" creationId="{DE46002B-A76D-30E8-BAC5-C7F90E2BD8EB}"/>
          </ac:spMkLst>
        </pc:spChg>
        <pc:spChg chg="mod">
          <ac:chgData name="Petar Petar" userId="3f7ed075f5eaad16" providerId="LiveId" clId="{4F78B252-6E29-47CA-BFCE-3942D08E5D16}" dt="2022-06-06T10:08:51.476" v="67" actId="313"/>
          <ac:spMkLst>
            <pc:docMk/>
            <pc:sldMk cId="1581676232" sldId="503"/>
            <ac:spMk id="16" creationId="{A5C49CF2-438D-42B6-8E9C-D8CACD0FEE33}"/>
          </ac:spMkLst>
        </pc:spChg>
        <pc:spChg chg="mod">
          <ac:chgData name="Petar Petar" userId="3f7ed075f5eaad16" providerId="LiveId" clId="{4F78B252-6E29-47CA-BFCE-3942D08E5D16}" dt="2022-06-06T10:08:52.377" v="68" actId="313"/>
          <ac:spMkLst>
            <pc:docMk/>
            <pc:sldMk cId="1581676232" sldId="503"/>
            <ac:spMk id="17" creationId="{9835E0A3-1B3B-45CB-9F3E-82B58D43AE8E}"/>
          </ac:spMkLst>
        </pc:spChg>
        <pc:spChg chg="mod">
          <ac:chgData name="Petar Petar" userId="3f7ed075f5eaad16" providerId="LiveId" clId="{4F78B252-6E29-47CA-BFCE-3942D08E5D16}" dt="2022-06-07T14:42:41.360" v="2077" actId="20577"/>
          <ac:spMkLst>
            <pc:docMk/>
            <pc:sldMk cId="1581676232" sldId="503"/>
            <ac:spMk id="18" creationId="{DB3EE99A-83EA-478D-896F-9091776B2BC9}"/>
          </ac:spMkLst>
        </pc:spChg>
        <pc:spChg chg="mod">
          <ac:chgData name="Petar Petar" userId="3f7ed075f5eaad16" providerId="LiveId" clId="{4F78B252-6E29-47CA-BFCE-3942D08E5D16}" dt="2022-06-06T09:53:16.544" v="23" actId="1076"/>
          <ac:spMkLst>
            <pc:docMk/>
            <pc:sldMk cId="1581676232" sldId="503"/>
            <ac:spMk id="19" creationId="{A1A2C851-F8D7-4ECD-A4A1-38C9F4D49185}"/>
          </ac:spMkLst>
        </pc:spChg>
        <pc:spChg chg="add del">
          <ac:chgData name="Petar Petar" userId="3f7ed075f5eaad16" providerId="LiveId" clId="{4F78B252-6E29-47CA-BFCE-3942D08E5D16}" dt="2022-06-07T14:43:29.353" v="2086" actId="22"/>
          <ac:spMkLst>
            <pc:docMk/>
            <pc:sldMk cId="1581676232" sldId="503"/>
            <ac:spMk id="20" creationId="{90F191D4-8116-084C-02C6-305284AB9E86}"/>
          </ac:spMkLst>
        </pc:spChg>
        <pc:spChg chg="mod">
          <ac:chgData name="Petar Petar" userId="3f7ed075f5eaad16" providerId="LiveId" clId="{4F78B252-6E29-47CA-BFCE-3942D08E5D16}" dt="2022-06-06T09:53:16.544" v="23" actId="1076"/>
          <ac:spMkLst>
            <pc:docMk/>
            <pc:sldMk cId="1581676232" sldId="503"/>
            <ac:spMk id="21" creationId="{EF2A754C-E77B-48DA-A685-46F2AD20BB79}"/>
          </ac:spMkLst>
        </pc:spChg>
        <pc:spChg chg="mod">
          <ac:chgData name="Petar Petar" userId="3f7ed075f5eaad16" providerId="LiveId" clId="{4F78B252-6E29-47CA-BFCE-3942D08E5D16}" dt="2022-06-08T22:14:49.763" v="2491" actId="1076"/>
          <ac:spMkLst>
            <pc:docMk/>
            <pc:sldMk cId="1581676232" sldId="503"/>
            <ac:spMk id="22" creationId="{9DF73797-604E-4ECF-8755-6D29EABC4197}"/>
          </ac:spMkLst>
        </pc:spChg>
        <pc:spChg chg="mod">
          <ac:chgData name="Petar Petar" userId="3f7ed075f5eaad16" providerId="LiveId" clId="{4F78B252-6E29-47CA-BFCE-3942D08E5D16}" dt="2022-06-08T22:14:42.907" v="2490" actId="1076"/>
          <ac:spMkLst>
            <pc:docMk/>
            <pc:sldMk cId="1581676232" sldId="503"/>
            <ac:spMk id="23" creationId="{4EB7818E-660E-4F5B-A70F-7F4BC0942826}"/>
          </ac:spMkLst>
        </pc:spChg>
        <pc:spChg chg="add mod">
          <ac:chgData name="Petar Petar" userId="3f7ed075f5eaad16" providerId="LiveId" clId="{4F78B252-6E29-47CA-BFCE-3942D08E5D16}" dt="2022-06-07T14:44:10.463" v="2099" actId="20577"/>
          <ac:spMkLst>
            <pc:docMk/>
            <pc:sldMk cId="1581676232" sldId="503"/>
            <ac:spMk id="24" creationId="{382D7BBB-6746-DDFB-14E6-A8B563250318}"/>
          </ac:spMkLst>
        </pc:spChg>
        <pc:spChg chg="add mod">
          <ac:chgData name="Petar Petar" userId="3f7ed075f5eaad16" providerId="LiveId" clId="{4F78B252-6E29-47CA-BFCE-3942D08E5D16}" dt="2022-06-07T14:44:06.550" v="2098" actId="1076"/>
          <ac:spMkLst>
            <pc:docMk/>
            <pc:sldMk cId="1581676232" sldId="503"/>
            <ac:spMk id="25" creationId="{9696536F-7C31-EC11-D8DE-54046D2FFBE2}"/>
          </ac:spMkLst>
        </pc:spChg>
        <pc:spChg chg="add mod">
          <ac:chgData name="Petar Petar" userId="3f7ed075f5eaad16" providerId="LiveId" clId="{4F78B252-6E29-47CA-BFCE-3942D08E5D16}" dt="2022-06-07T14:52:52.573" v="2154" actId="14100"/>
          <ac:spMkLst>
            <pc:docMk/>
            <pc:sldMk cId="1581676232" sldId="503"/>
            <ac:spMk id="26" creationId="{987DDC2A-D822-DFF4-C7A6-5A5328BCCD79}"/>
          </ac:spMkLst>
        </pc:spChg>
        <pc:picChg chg="add del mod">
          <ac:chgData name="Petar Petar" userId="3f7ed075f5eaad16" providerId="LiveId" clId="{4F78B252-6E29-47CA-BFCE-3942D08E5D16}" dt="2022-06-06T12:12:05.998" v="464" actId="478"/>
          <ac:picMkLst>
            <pc:docMk/>
            <pc:sldMk cId="1581676232" sldId="503"/>
            <ac:picMk id="4" creationId="{92DB1EA8-583E-186C-D97F-CE276807B528}"/>
          </ac:picMkLst>
        </pc:picChg>
        <pc:picChg chg="mod">
          <ac:chgData name="Petar Petar" userId="3f7ed075f5eaad16" providerId="LiveId" clId="{4F78B252-6E29-47CA-BFCE-3942D08E5D16}" dt="2022-06-06T09:51:30.731" v="10" actId="1076"/>
          <ac:picMkLst>
            <pc:docMk/>
            <pc:sldMk cId="1581676232" sldId="503"/>
            <ac:picMk id="10" creationId="{32F7B911-0A1B-41B6-8EC8-E1A8BB444630}"/>
          </ac:picMkLst>
        </pc:picChg>
      </pc:sldChg>
      <pc:sldChg chg="addSp delSp modSp mod">
        <pc:chgData name="Petar Petar" userId="3f7ed075f5eaad16" providerId="LiveId" clId="{4F78B252-6E29-47CA-BFCE-3942D08E5D16}" dt="2022-06-10T08:49:40.028" v="3328" actId="20577"/>
        <pc:sldMkLst>
          <pc:docMk/>
          <pc:sldMk cId="1350534732" sldId="504"/>
        </pc:sldMkLst>
        <pc:spChg chg="del">
          <ac:chgData name="Petar Petar" userId="3f7ed075f5eaad16" providerId="LiveId" clId="{4F78B252-6E29-47CA-BFCE-3942D08E5D16}" dt="2022-06-07T15:12:49.053" v="2331"/>
          <ac:spMkLst>
            <pc:docMk/>
            <pc:sldMk cId="1350534732" sldId="504"/>
            <ac:spMk id="2" creationId="{DFE06EFD-570A-AC71-7342-615CAFE69A7B}"/>
          </ac:spMkLst>
        </pc:spChg>
        <pc:spChg chg="del">
          <ac:chgData name="Petar Petar" userId="3f7ed075f5eaad16" providerId="LiveId" clId="{4F78B252-6E29-47CA-BFCE-3942D08E5D16}" dt="2022-06-08T22:00:50.438" v="2369"/>
          <ac:spMkLst>
            <pc:docMk/>
            <pc:sldMk cId="1350534732" sldId="504"/>
            <ac:spMk id="3" creationId="{AF1108A2-E114-6856-9A91-1C07E09FF49A}"/>
          </ac:spMkLst>
        </pc:spChg>
        <pc:spChg chg="mod">
          <ac:chgData name="Petar Petar" userId="3f7ed075f5eaad16" providerId="LiveId" clId="{4F78B252-6E29-47CA-BFCE-3942D08E5D16}" dt="2022-06-08T22:12:46.719" v="2475" actId="1076"/>
          <ac:spMkLst>
            <pc:docMk/>
            <pc:sldMk cId="1350534732" sldId="504"/>
            <ac:spMk id="4" creationId="{F1DE5D2D-DC2B-478E-33BA-A59BA99A8237}"/>
          </ac:spMkLst>
        </pc:spChg>
        <pc:spChg chg="mod">
          <ac:chgData name="Petar Petar" userId="3f7ed075f5eaad16" providerId="LiveId" clId="{4F78B252-6E29-47CA-BFCE-3942D08E5D16}" dt="2022-06-07T12:50:42.342" v="1219" actId="1076"/>
          <ac:spMkLst>
            <pc:docMk/>
            <pc:sldMk cId="1350534732" sldId="504"/>
            <ac:spMk id="6" creationId="{BC495CA7-445E-41DC-90BF-FD8A1294D90A}"/>
          </ac:spMkLst>
        </pc:spChg>
        <pc:spChg chg="mod">
          <ac:chgData name="Petar Petar" userId="3f7ed075f5eaad16" providerId="LiveId" clId="{4F78B252-6E29-47CA-BFCE-3942D08E5D16}" dt="2022-06-06T10:08:32.314" v="57" actId="313"/>
          <ac:spMkLst>
            <pc:docMk/>
            <pc:sldMk cId="1350534732" sldId="504"/>
            <ac:spMk id="7" creationId="{4BBC75AD-5073-423D-8434-3DEA82EC9044}"/>
          </ac:spMkLst>
        </pc:spChg>
        <pc:spChg chg="add mod">
          <ac:chgData name="Petar Petar" userId="3f7ed075f5eaad16" providerId="LiveId" clId="{4F78B252-6E29-47CA-BFCE-3942D08E5D16}" dt="2022-06-07T14:03:58.867" v="1866" actId="20577"/>
          <ac:spMkLst>
            <pc:docMk/>
            <pc:sldMk cId="1350534732" sldId="504"/>
            <ac:spMk id="9" creationId="{5346B1BC-2B67-0098-8235-6F7CCD0396AD}"/>
          </ac:spMkLst>
        </pc:spChg>
        <pc:spChg chg="mod">
          <ac:chgData name="Petar Petar" userId="3f7ed075f5eaad16" providerId="LiveId" clId="{4F78B252-6E29-47CA-BFCE-3942D08E5D16}" dt="2022-06-07T14:05:26.111" v="1873" actId="1076"/>
          <ac:spMkLst>
            <pc:docMk/>
            <pc:sldMk cId="1350534732" sldId="504"/>
            <ac:spMk id="13" creationId="{1507415F-2C99-4D72-B9AA-7113051C7E42}"/>
          </ac:spMkLst>
        </pc:spChg>
        <pc:spChg chg="mod">
          <ac:chgData name="Petar Petar" userId="3f7ed075f5eaad16" providerId="LiveId" clId="{4F78B252-6E29-47CA-BFCE-3942D08E5D16}" dt="2022-06-10T08:49:40.028" v="3328" actId="20577"/>
          <ac:spMkLst>
            <pc:docMk/>
            <pc:sldMk cId="1350534732" sldId="504"/>
            <ac:spMk id="16" creationId="{FA0E3DEB-796C-47A0-9AAA-A140A046A88C}"/>
          </ac:spMkLst>
        </pc:spChg>
        <pc:spChg chg="mod">
          <ac:chgData name="Petar Petar" userId="3f7ed075f5eaad16" providerId="LiveId" clId="{4F78B252-6E29-47CA-BFCE-3942D08E5D16}" dt="2022-06-07T14:05:35.023" v="1876" actId="20577"/>
          <ac:spMkLst>
            <pc:docMk/>
            <pc:sldMk cId="1350534732" sldId="504"/>
            <ac:spMk id="17" creationId="{0CB74E0C-5164-44C4-AD66-8EF6E9D24726}"/>
          </ac:spMkLst>
        </pc:spChg>
        <pc:spChg chg="mod">
          <ac:chgData name="Petar Petar" userId="3f7ed075f5eaad16" providerId="LiveId" clId="{4F78B252-6E29-47CA-BFCE-3942D08E5D16}" dt="2022-06-08T22:12:35.773" v="2473" actId="1076"/>
          <ac:spMkLst>
            <pc:docMk/>
            <pc:sldMk cId="1350534732" sldId="504"/>
            <ac:spMk id="18" creationId="{08F63631-029E-493C-85F4-E9B5BD0028E5}"/>
          </ac:spMkLst>
        </pc:spChg>
        <pc:spChg chg="del mod">
          <ac:chgData name="Petar Petar" userId="3f7ed075f5eaad16" providerId="LiveId" clId="{4F78B252-6E29-47CA-BFCE-3942D08E5D16}" dt="2022-06-07T13:51:41.679" v="1724" actId="478"/>
          <ac:spMkLst>
            <pc:docMk/>
            <pc:sldMk cId="1350534732" sldId="504"/>
            <ac:spMk id="31" creationId="{1A7DBF02-436C-4E21-8B4B-4B2F8507E8D2}"/>
          </ac:spMkLst>
        </pc:spChg>
      </pc:sldChg>
      <pc:sldChg chg="addSp delSp modSp mod">
        <pc:chgData name="Petar Petar" userId="3f7ed075f5eaad16" providerId="LiveId" clId="{4F78B252-6E29-47CA-BFCE-3942D08E5D16}" dt="2022-06-14T13:15:32.686" v="5925" actId="20577"/>
        <pc:sldMkLst>
          <pc:docMk/>
          <pc:sldMk cId="2208162555" sldId="505"/>
        </pc:sldMkLst>
        <pc:spChg chg="del">
          <ac:chgData name="Petar Petar" userId="3f7ed075f5eaad16" providerId="LiveId" clId="{4F78B252-6E29-47CA-BFCE-3942D08E5D16}" dt="2022-06-07T15:12:49.053" v="2331"/>
          <ac:spMkLst>
            <pc:docMk/>
            <pc:sldMk cId="2208162555" sldId="505"/>
            <ac:spMk id="2" creationId="{A9408A39-1D4E-8835-B2BA-0C35BC39040B}"/>
          </ac:spMkLst>
        </pc:spChg>
        <pc:spChg chg="del">
          <ac:chgData name="Petar Petar" userId="3f7ed075f5eaad16" providerId="LiveId" clId="{4F78B252-6E29-47CA-BFCE-3942D08E5D16}" dt="2022-06-08T22:00:50.438" v="2369"/>
          <ac:spMkLst>
            <pc:docMk/>
            <pc:sldMk cId="2208162555" sldId="505"/>
            <ac:spMk id="3" creationId="{4BFF0E70-3511-EAA6-C1F0-1A9FBBE8A7FD}"/>
          </ac:spMkLst>
        </pc:spChg>
        <pc:spChg chg="mod">
          <ac:chgData name="Petar Petar" userId="3f7ed075f5eaad16" providerId="LiveId" clId="{4F78B252-6E29-47CA-BFCE-3942D08E5D16}" dt="2022-06-08T22:19:24.831" v="2534" actId="1076"/>
          <ac:spMkLst>
            <pc:docMk/>
            <pc:sldMk cId="2208162555" sldId="505"/>
            <ac:spMk id="5" creationId="{744FAD65-22BD-5931-AF5C-882348458CD1}"/>
          </ac:spMkLst>
        </pc:spChg>
        <pc:spChg chg="mod">
          <ac:chgData name="Petar Petar" userId="3f7ed075f5eaad16" providerId="LiveId" clId="{4F78B252-6E29-47CA-BFCE-3942D08E5D16}" dt="2022-06-08T22:19:31.273" v="2537" actId="1076"/>
          <ac:spMkLst>
            <pc:docMk/>
            <pc:sldMk cId="2208162555" sldId="505"/>
            <ac:spMk id="6" creationId="{04195050-A3F8-4E54-8C1F-C9684FF97E46}"/>
          </ac:spMkLst>
        </pc:spChg>
        <pc:spChg chg="mod">
          <ac:chgData name="Petar Petar" userId="3f7ed075f5eaad16" providerId="LiveId" clId="{4F78B252-6E29-47CA-BFCE-3942D08E5D16}" dt="2022-06-13T22:21:49.680" v="5051" actId="2711"/>
          <ac:spMkLst>
            <pc:docMk/>
            <pc:sldMk cId="2208162555" sldId="505"/>
            <ac:spMk id="7" creationId="{C369B668-7A61-4BC5-AD2B-4C9F8313644C}"/>
          </ac:spMkLst>
        </pc:spChg>
        <pc:spChg chg="add del mod">
          <ac:chgData name="Petar Petar" userId="3f7ed075f5eaad16" providerId="LiveId" clId="{4F78B252-6E29-47CA-BFCE-3942D08E5D16}" dt="2022-06-13T21:53:22.286" v="4794" actId="478"/>
          <ac:spMkLst>
            <pc:docMk/>
            <pc:sldMk cId="2208162555" sldId="505"/>
            <ac:spMk id="12" creationId="{E1356A7D-892A-A0BB-89FF-D2EA14C7094C}"/>
          </ac:spMkLst>
        </pc:spChg>
        <pc:spChg chg="mod">
          <ac:chgData name="Petar Petar" userId="3f7ed075f5eaad16" providerId="LiveId" clId="{4F78B252-6E29-47CA-BFCE-3942D08E5D16}" dt="2022-06-13T21:49:20.031" v="4749" actId="1076"/>
          <ac:spMkLst>
            <pc:docMk/>
            <pc:sldMk cId="2208162555" sldId="505"/>
            <ac:spMk id="14" creationId="{10F89593-71D1-4B98-A477-0DF5D4EFFC2B}"/>
          </ac:spMkLst>
        </pc:spChg>
        <pc:spChg chg="mod">
          <ac:chgData name="Petar Petar" userId="3f7ed075f5eaad16" providerId="LiveId" clId="{4F78B252-6E29-47CA-BFCE-3942D08E5D16}" dt="2022-06-14T13:15:32.686" v="5925" actId="20577"/>
          <ac:spMkLst>
            <pc:docMk/>
            <pc:sldMk cId="2208162555" sldId="505"/>
            <ac:spMk id="15" creationId="{43F7C077-9424-4BD4-A269-01F09FA0EC1C}"/>
          </ac:spMkLst>
        </pc:spChg>
        <pc:spChg chg="mod">
          <ac:chgData name="Petar Petar" userId="3f7ed075f5eaad16" providerId="LiveId" clId="{4F78B252-6E29-47CA-BFCE-3942D08E5D16}" dt="2022-06-13T21:53:55.375" v="4798" actId="1076"/>
          <ac:spMkLst>
            <pc:docMk/>
            <pc:sldMk cId="2208162555" sldId="505"/>
            <ac:spMk id="16" creationId="{FF0B3855-1680-4200-A7AC-9943FA7F552D}"/>
          </ac:spMkLst>
        </pc:spChg>
        <pc:spChg chg="mod">
          <ac:chgData name="Petar Petar" userId="3f7ed075f5eaad16" providerId="LiveId" clId="{4F78B252-6E29-47CA-BFCE-3942D08E5D16}" dt="2022-06-13T21:53:51.322" v="4797" actId="1076"/>
          <ac:spMkLst>
            <pc:docMk/>
            <pc:sldMk cId="2208162555" sldId="505"/>
            <ac:spMk id="17" creationId="{748E65F5-E5DF-41BC-B29A-78EA863A273C}"/>
          </ac:spMkLst>
        </pc:spChg>
        <pc:spChg chg="mod">
          <ac:chgData name="Petar Petar" userId="3f7ed075f5eaad16" providerId="LiveId" clId="{4F78B252-6E29-47CA-BFCE-3942D08E5D16}" dt="2022-06-08T22:19:24.831" v="2534" actId="1076"/>
          <ac:spMkLst>
            <pc:docMk/>
            <pc:sldMk cId="2208162555" sldId="505"/>
            <ac:spMk id="19" creationId="{ECE099DF-8827-4F51-95B0-8E914D46DC3A}"/>
          </ac:spMkLst>
        </pc:spChg>
        <pc:picChg chg="mod">
          <ac:chgData name="Petar Petar" userId="3f7ed075f5eaad16" providerId="LiveId" clId="{4F78B252-6E29-47CA-BFCE-3942D08E5D16}" dt="2022-06-13T21:49:23.072" v="4750" actId="1036"/>
          <ac:picMkLst>
            <pc:docMk/>
            <pc:sldMk cId="2208162555" sldId="505"/>
            <ac:picMk id="4" creationId="{6317FCF3-020F-489C-B405-E9EADFF023E9}"/>
          </ac:picMkLst>
        </pc:picChg>
        <pc:picChg chg="mod">
          <ac:chgData name="Petar Petar" userId="3f7ed075f5eaad16" providerId="LiveId" clId="{4F78B252-6E29-47CA-BFCE-3942D08E5D16}" dt="2022-06-13T21:49:23.072" v="4750" actId="1036"/>
          <ac:picMkLst>
            <pc:docMk/>
            <pc:sldMk cId="2208162555" sldId="505"/>
            <ac:picMk id="9" creationId="{68FE9E5C-4F02-4507-BD22-EAED2FD49008}"/>
          </ac:picMkLst>
        </pc:picChg>
      </pc:sldChg>
      <pc:sldChg chg="addSp delSp modSp mod modAnim">
        <pc:chgData name="Petar Petar" userId="3f7ed075f5eaad16" providerId="LiveId" clId="{4F78B252-6E29-47CA-BFCE-3942D08E5D16}" dt="2022-06-14T13:58:52.491" v="5962" actId="14100"/>
        <pc:sldMkLst>
          <pc:docMk/>
          <pc:sldMk cId="103548724" sldId="507"/>
        </pc:sldMkLst>
        <pc:spChg chg="add del mod">
          <ac:chgData name="Petar Petar" userId="3f7ed075f5eaad16" providerId="LiveId" clId="{4F78B252-6E29-47CA-BFCE-3942D08E5D16}" dt="2022-06-13T21:33:46.777" v="4524" actId="478"/>
          <ac:spMkLst>
            <pc:docMk/>
            <pc:sldMk cId="103548724" sldId="507"/>
            <ac:spMk id="2" creationId="{5180A8DB-1409-68E6-CE4E-CB892E0E7314}"/>
          </ac:spMkLst>
        </pc:spChg>
        <pc:spChg chg="del">
          <ac:chgData name="Petar Petar" userId="3f7ed075f5eaad16" providerId="LiveId" clId="{4F78B252-6E29-47CA-BFCE-3942D08E5D16}" dt="2022-06-07T15:12:49.053" v="2331"/>
          <ac:spMkLst>
            <pc:docMk/>
            <pc:sldMk cId="103548724" sldId="507"/>
            <ac:spMk id="2" creationId="{5857C4C6-FEB5-06CE-3708-CCA2E040A500}"/>
          </ac:spMkLst>
        </pc:spChg>
        <pc:spChg chg="del">
          <ac:chgData name="Petar Petar" userId="3f7ed075f5eaad16" providerId="LiveId" clId="{4F78B252-6E29-47CA-BFCE-3942D08E5D16}" dt="2022-06-08T22:00:50.438" v="2369"/>
          <ac:spMkLst>
            <pc:docMk/>
            <pc:sldMk cId="103548724" sldId="507"/>
            <ac:spMk id="3" creationId="{7AA016C3-4F8D-9919-00DC-49DDBFAA7492}"/>
          </ac:spMkLst>
        </pc:spChg>
        <pc:spChg chg="add mod">
          <ac:chgData name="Petar Petar" userId="3f7ed075f5eaad16" providerId="LiveId" clId="{4F78B252-6E29-47CA-BFCE-3942D08E5D16}" dt="2022-06-14T13:52:34.405" v="5926" actId="207"/>
          <ac:spMkLst>
            <pc:docMk/>
            <pc:sldMk cId="103548724" sldId="507"/>
            <ac:spMk id="3" creationId="{C8446C99-9C1C-0D88-7DDF-ABB8E3E70AF3}"/>
          </ac:spMkLst>
        </pc:spChg>
        <pc:spChg chg="mod">
          <ac:chgData name="Petar Petar" userId="3f7ed075f5eaad16" providerId="LiveId" clId="{4F78B252-6E29-47CA-BFCE-3942D08E5D16}" dt="2022-06-08T22:20:08.431" v="2542" actId="1076"/>
          <ac:spMkLst>
            <pc:docMk/>
            <pc:sldMk cId="103548724" sldId="507"/>
            <ac:spMk id="5" creationId="{CA8FE49F-3D0D-7727-73E5-490A83C52DD7}"/>
          </ac:spMkLst>
        </pc:spChg>
        <pc:spChg chg="mod">
          <ac:chgData name="Petar Petar" userId="3f7ed075f5eaad16" providerId="LiveId" clId="{4F78B252-6E29-47CA-BFCE-3942D08E5D16}" dt="2022-06-13T22:19:40.496" v="5043" actId="1036"/>
          <ac:spMkLst>
            <pc:docMk/>
            <pc:sldMk cId="103548724" sldId="507"/>
            <ac:spMk id="7" creationId="{C369B668-7A61-4BC5-AD2B-4C9F8313644C}"/>
          </ac:spMkLst>
        </pc:spChg>
        <pc:spChg chg="add mod ord">
          <ac:chgData name="Petar Petar" userId="3f7ed075f5eaad16" providerId="LiveId" clId="{4F78B252-6E29-47CA-BFCE-3942D08E5D16}" dt="2022-06-13T22:20:53.295" v="5049" actId="1036"/>
          <ac:spMkLst>
            <pc:docMk/>
            <pc:sldMk cId="103548724" sldId="507"/>
            <ac:spMk id="10" creationId="{6DE9E778-98C1-EAEC-EB07-7438382D8A31}"/>
          </ac:spMkLst>
        </pc:spChg>
        <pc:spChg chg="mod">
          <ac:chgData name="Petar Petar" userId="3f7ed075f5eaad16" providerId="LiveId" clId="{4F78B252-6E29-47CA-BFCE-3942D08E5D16}" dt="2022-06-13T22:15:04.469" v="5006" actId="207"/>
          <ac:spMkLst>
            <pc:docMk/>
            <pc:sldMk cId="103548724" sldId="507"/>
            <ac:spMk id="14" creationId="{A0FFEC4E-592C-4272-9160-BFDA911AE437}"/>
          </ac:spMkLst>
        </pc:spChg>
        <pc:spChg chg="mod ord">
          <ac:chgData name="Petar Petar" userId="3f7ed075f5eaad16" providerId="LiveId" clId="{4F78B252-6E29-47CA-BFCE-3942D08E5D16}" dt="2022-06-13T22:15:40.359" v="5026" actId="1036"/>
          <ac:spMkLst>
            <pc:docMk/>
            <pc:sldMk cId="103548724" sldId="507"/>
            <ac:spMk id="15" creationId="{43F7C077-9424-4BD4-A269-01F09FA0EC1C}"/>
          </ac:spMkLst>
        </pc:spChg>
        <pc:spChg chg="mod ord">
          <ac:chgData name="Petar Petar" userId="3f7ed075f5eaad16" providerId="LiveId" clId="{4F78B252-6E29-47CA-BFCE-3942D08E5D16}" dt="2022-06-13T22:19:17.128" v="5038" actId="167"/>
          <ac:spMkLst>
            <pc:docMk/>
            <pc:sldMk cId="103548724" sldId="507"/>
            <ac:spMk id="16" creationId="{E1C66F7F-EDAB-443A-9064-54C365FC66AF}"/>
          </ac:spMkLst>
        </pc:spChg>
        <pc:spChg chg="mod">
          <ac:chgData name="Petar Petar" userId="3f7ed075f5eaad16" providerId="LiveId" clId="{4F78B252-6E29-47CA-BFCE-3942D08E5D16}" dt="2022-06-13T22:15:14.775" v="5012" actId="1036"/>
          <ac:spMkLst>
            <pc:docMk/>
            <pc:sldMk cId="103548724" sldId="507"/>
            <ac:spMk id="17" creationId="{5F7DC66E-13DE-43FB-9DC2-D2B115B5353E}"/>
          </ac:spMkLst>
        </pc:spChg>
        <pc:spChg chg="mod">
          <ac:chgData name="Petar Petar" userId="3f7ed075f5eaad16" providerId="LiveId" clId="{4F78B252-6E29-47CA-BFCE-3942D08E5D16}" dt="2022-06-13T22:15:14.775" v="5012" actId="1036"/>
          <ac:spMkLst>
            <pc:docMk/>
            <pc:sldMk cId="103548724" sldId="507"/>
            <ac:spMk id="18" creationId="{9DE46492-57F2-4D60-B82E-CAB953270C9A}"/>
          </ac:spMkLst>
        </pc:spChg>
        <pc:spChg chg="mod">
          <ac:chgData name="Petar Petar" userId="3f7ed075f5eaad16" providerId="LiveId" clId="{4F78B252-6E29-47CA-BFCE-3942D08E5D16}" dt="2022-06-08T22:19:45.241" v="2538" actId="1076"/>
          <ac:spMkLst>
            <pc:docMk/>
            <pc:sldMk cId="103548724" sldId="507"/>
            <ac:spMk id="19" creationId="{ECE099DF-8827-4F51-95B0-8E914D46DC3A}"/>
          </ac:spMkLst>
        </pc:spChg>
        <pc:spChg chg="add mod">
          <ac:chgData name="Petar Petar" userId="3f7ed075f5eaad16" providerId="LiveId" clId="{4F78B252-6E29-47CA-BFCE-3942D08E5D16}" dt="2022-06-14T13:58:52.491" v="5962" actId="14100"/>
          <ac:spMkLst>
            <pc:docMk/>
            <pc:sldMk cId="103548724" sldId="507"/>
            <ac:spMk id="20" creationId="{94E1D424-F98D-045A-5201-6F7F6E24D2B8}"/>
          </ac:spMkLst>
        </pc:spChg>
        <pc:spChg chg="add mod">
          <ac:chgData name="Petar Petar" userId="3f7ed075f5eaad16" providerId="LiveId" clId="{4F78B252-6E29-47CA-BFCE-3942D08E5D16}" dt="2022-06-14T13:52:34.405" v="5926" actId="207"/>
          <ac:spMkLst>
            <pc:docMk/>
            <pc:sldMk cId="103548724" sldId="507"/>
            <ac:spMk id="21" creationId="{A94D66D0-FDFD-14F7-9FCC-ED49D8E76620}"/>
          </ac:spMkLst>
        </pc:spChg>
        <pc:spChg chg="add mod">
          <ac:chgData name="Petar Petar" userId="3f7ed075f5eaad16" providerId="LiveId" clId="{4F78B252-6E29-47CA-BFCE-3942D08E5D16}" dt="2022-06-14T13:55:05.406" v="5952" actId="1076"/>
          <ac:spMkLst>
            <pc:docMk/>
            <pc:sldMk cId="103548724" sldId="507"/>
            <ac:spMk id="22" creationId="{07E6B4C4-BC96-0BC1-B999-2078DB1977B0}"/>
          </ac:spMkLst>
        </pc:spChg>
        <pc:spChg chg="add mod">
          <ac:chgData name="Petar Petar" userId="3f7ed075f5eaad16" providerId="LiveId" clId="{4F78B252-6E29-47CA-BFCE-3942D08E5D16}" dt="2022-06-13T22:15:14.775" v="5012" actId="1036"/>
          <ac:spMkLst>
            <pc:docMk/>
            <pc:sldMk cId="103548724" sldId="507"/>
            <ac:spMk id="23" creationId="{9B8B09D5-6C7B-9E4E-9503-7F81BAF13E87}"/>
          </ac:spMkLst>
        </pc:spChg>
        <pc:spChg chg="add mod">
          <ac:chgData name="Petar Petar" userId="3f7ed075f5eaad16" providerId="LiveId" clId="{4F78B252-6E29-47CA-BFCE-3942D08E5D16}" dt="2022-06-13T22:15:14.775" v="5012" actId="1036"/>
          <ac:spMkLst>
            <pc:docMk/>
            <pc:sldMk cId="103548724" sldId="507"/>
            <ac:spMk id="25" creationId="{57E7B7A7-07E8-6FB2-FF20-3CA50A2F8F2B}"/>
          </ac:spMkLst>
        </pc:spChg>
        <pc:spChg chg="add mod">
          <ac:chgData name="Petar Petar" userId="3f7ed075f5eaad16" providerId="LiveId" clId="{4F78B252-6E29-47CA-BFCE-3942D08E5D16}" dt="2022-06-13T22:18:54.130" v="5033" actId="20577"/>
          <ac:spMkLst>
            <pc:docMk/>
            <pc:sldMk cId="103548724" sldId="507"/>
            <ac:spMk id="27" creationId="{0FDB1311-3580-394A-912F-F6796EAE842C}"/>
          </ac:spMkLst>
        </pc:spChg>
        <pc:spChg chg="add mod">
          <ac:chgData name="Petar Petar" userId="3f7ed075f5eaad16" providerId="LiveId" clId="{4F78B252-6E29-47CA-BFCE-3942D08E5D16}" dt="2022-06-14T13:55:10.944" v="5953" actId="1076"/>
          <ac:spMkLst>
            <pc:docMk/>
            <pc:sldMk cId="103548724" sldId="507"/>
            <ac:spMk id="28" creationId="{276C3A7E-81AE-9103-98CE-A57706A3451E}"/>
          </ac:spMkLst>
        </pc:spChg>
        <pc:spChg chg="add mod">
          <ac:chgData name="Petar Petar" userId="3f7ed075f5eaad16" providerId="LiveId" clId="{4F78B252-6E29-47CA-BFCE-3942D08E5D16}" dt="2022-06-14T13:55:36.659" v="5955" actId="1076"/>
          <ac:spMkLst>
            <pc:docMk/>
            <pc:sldMk cId="103548724" sldId="507"/>
            <ac:spMk id="29" creationId="{FD037FFA-F0B0-E01D-5E02-5E471479D734}"/>
          </ac:spMkLst>
        </pc:spChg>
        <pc:spChg chg="add mod">
          <ac:chgData name="Petar Petar" userId="3f7ed075f5eaad16" providerId="LiveId" clId="{4F78B252-6E29-47CA-BFCE-3942D08E5D16}" dt="2022-06-14T13:55:45.346" v="5957" actId="1076"/>
          <ac:spMkLst>
            <pc:docMk/>
            <pc:sldMk cId="103548724" sldId="507"/>
            <ac:spMk id="30" creationId="{7004AD85-CC0D-9B40-1181-17C4175378A7}"/>
          </ac:spMkLst>
        </pc:spChg>
        <pc:spChg chg="add mod">
          <ac:chgData name="Petar Petar" userId="3f7ed075f5eaad16" providerId="LiveId" clId="{4F78B252-6E29-47CA-BFCE-3942D08E5D16}" dt="2022-06-14T13:55:52.008" v="5959" actId="1076"/>
          <ac:spMkLst>
            <pc:docMk/>
            <pc:sldMk cId="103548724" sldId="507"/>
            <ac:spMk id="31" creationId="{DC9A3768-9225-A09E-01EB-38C677132C65}"/>
          </ac:spMkLst>
        </pc:spChg>
        <pc:picChg chg="mod">
          <ac:chgData name="Petar Petar" userId="3f7ed075f5eaad16" providerId="LiveId" clId="{4F78B252-6E29-47CA-BFCE-3942D08E5D16}" dt="2022-06-13T22:15:14.775" v="5012" actId="1036"/>
          <ac:picMkLst>
            <pc:docMk/>
            <pc:sldMk cId="103548724" sldId="507"/>
            <ac:picMk id="4" creationId="{C82AE40D-CFA9-4BE0-BA72-9AE165548812}"/>
          </ac:picMkLst>
        </pc:picChg>
        <pc:picChg chg="add del mod modCrop">
          <ac:chgData name="Petar Petar" userId="3f7ed075f5eaad16" providerId="LiveId" clId="{4F78B252-6E29-47CA-BFCE-3942D08E5D16}" dt="2022-06-13T21:45:23.119" v="4700" actId="478"/>
          <ac:picMkLst>
            <pc:docMk/>
            <pc:sldMk cId="103548724" sldId="507"/>
            <ac:picMk id="8" creationId="{2976450E-2264-4C5B-5619-89BACAEF09F1}"/>
          </ac:picMkLst>
        </pc:picChg>
        <pc:picChg chg="mod">
          <ac:chgData name="Petar Petar" userId="3f7ed075f5eaad16" providerId="LiveId" clId="{4F78B252-6E29-47CA-BFCE-3942D08E5D16}" dt="2022-06-13T22:15:14.775" v="5012" actId="1036"/>
          <ac:picMkLst>
            <pc:docMk/>
            <pc:sldMk cId="103548724" sldId="507"/>
            <ac:picMk id="9" creationId="{3DB9280D-8136-4C7C-895F-8F3ED2254F3E}"/>
          </ac:picMkLst>
        </pc:picChg>
        <pc:picChg chg="add mod">
          <ac:chgData name="Petar Petar" userId="3f7ed075f5eaad16" providerId="LiveId" clId="{4F78B252-6E29-47CA-BFCE-3942D08E5D16}" dt="2022-06-13T22:15:14.775" v="5012" actId="1036"/>
          <ac:picMkLst>
            <pc:docMk/>
            <pc:sldMk cId="103548724" sldId="507"/>
            <ac:picMk id="24" creationId="{21267BE8-8B10-2282-C4A2-3764F5A5826E}"/>
          </ac:picMkLst>
        </pc:picChg>
        <pc:picChg chg="add mod">
          <ac:chgData name="Petar Petar" userId="3f7ed075f5eaad16" providerId="LiveId" clId="{4F78B252-6E29-47CA-BFCE-3942D08E5D16}" dt="2022-06-13T22:15:14.775" v="5012" actId="1036"/>
          <ac:picMkLst>
            <pc:docMk/>
            <pc:sldMk cId="103548724" sldId="507"/>
            <ac:picMk id="26" creationId="{2E46DAE8-8FD0-98A4-BD5A-961C047FE2F4}"/>
          </ac:picMkLst>
        </pc:picChg>
      </pc:sldChg>
      <pc:sldChg chg="addSp delSp modSp new mod">
        <pc:chgData name="Petar Petar" userId="3f7ed075f5eaad16" providerId="LiveId" clId="{4F78B252-6E29-47CA-BFCE-3942D08E5D16}" dt="2022-06-13T22:22:08.777" v="5054" actId="1035"/>
        <pc:sldMkLst>
          <pc:docMk/>
          <pc:sldMk cId="2805449647" sldId="508"/>
        </pc:sldMkLst>
        <pc:spChg chg="del">
          <ac:chgData name="Petar Petar" userId="3f7ed075f5eaad16" providerId="LiveId" clId="{4F78B252-6E29-47CA-BFCE-3942D08E5D16}" dt="2022-06-06T12:17:36.027" v="474" actId="478"/>
          <ac:spMkLst>
            <pc:docMk/>
            <pc:sldMk cId="2805449647" sldId="508"/>
            <ac:spMk id="2" creationId="{47E28604-6CD8-8AB9-F430-AE56E8F4E3A2}"/>
          </ac:spMkLst>
        </pc:spChg>
        <pc:spChg chg="del">
          <ac:chgData name="Petar Petar" userId="3f7ed075f5eaad16" providerId="LiveId" clId="{4F78B252-6E29-47CA-BFCE-3942D08E5D16}" dt="2022-06-07T15:12:49.053" v="2331"/>
          <ac:spMkLst>
            <pc:docMk/>
            <pc:sldMk cId="2805449647" sldId="508"/>
            <ac:spMk id="2" creationId="{F5B4A9D2-CC5D-9C3D-31E7-73266D4553F5}"/>
          </ac:spMkLst>
        </pc:spChg>
        <pc:spChg chg="del">
          <ac:chgData name="Petar Petar" userId="3f7ed075f5eaad16" providerId="LiveId" clId="{4F78B252-6E29-47CA-BFCE-3942D08E5D16}" dt="2022-06-06T12:17:39.687" v="475" actId="478"/>
          <ac:spMkLst>
            <pc:docMk/>
            <pc:sldMk cId="2805449647" sldId="508"/>
            <ac:spMk id="3" creationId="{0129983E-F164-FBF9-FE54-3C9F06A51B05}"/>
          </ac:spMkLst>
        </pc:spChg>
        <pc:spChg chg="del">
          <ac:chgData name="Petar Petar" userId="3f7ed075f5eaad16" providerId="LiveId" clId="{4F78B252-6E29-47CA-BFCE-3942D08E5D16}" dt="2022-06-08T22:00:50.438" v="2369"/>
          <ac:spMkLst>
            <pc:docMk/>
            <pc:sldMk cId="2805449647" sldId="508"/>
            <ac:spMk id="3" creationId="{BA194C7C-1791-D8A6-4F60-2D64BDB7E31F}"/>
          </ac:spMkLst>
        </pc:spChg>
        <pc:spChg chg="del">
          <ac:chgData name="Petar Petar" userId="3f7ed075f5eaad16" providerId="LiveId" clId="{4F78B252-6E29-47CA-BFCE-3942D08E5D16}" dt="2022-06-07T12:51:22.738" v="1223" actId="478"/>
          <ac:spMkLst>
            <pc:docMk/>
            <pc:sldMk cId="2805449647" sldId="508"/>
            <ac:spMk id="4" creationId="{BC004AD2-E6E6-EE50-915C-60602C32CC28}"/>
          </ac:spMkLst>
        </pc:spChg>
        <pc:spChg chg="del">
          <ac:chgData name="Petar Petar" userId="3f7ed075f5eaad16" providerId="LiveId" clId="{4F78B252-6E29-47CA-BFCE-3942D08E5D16}" dt="2022-06-07T12:51:17.103" v="1221" actId="478"/>
          <ac:spMkLst>
            <pc:docMk/>
            <pc:sldMk cId="2805449647" sldId="508"/>
            <ac:spMk id="5" creationId="{AF31A22B-6A58-2B30-0ACE-ECBAD7BBF486}"/>
          </ac:spMkLst>
        </pc:spChg>
        <pc:spChg chg="mod">
          <ac:chgData name="Petar Petar" userId="3f7ed075f5eaad16" providerId="LiveId" clId="{4F78B252-6E29-47CA-BFCE-3942D08E5D16}" dt="2022-06-07T12:54:44.374" v="1257" actId="1076"/>
          <ac:spMkLst>
            <pc:docMk/>
            <pc:sldMk cId="2805449647" sldId="508"/>
            <ac:spMk id="6" creationId="{2429EA29-BA4B-6717-0E41-0FF3C8B632AE}"/>
          </ac:spMkLst>
        </pc:spChg>
        <pc:spChg chg="mod">
          <ac:chgData name="Petar Petar" userId="3f7ed075f5eaad16" providerId="LiveId" clId="{4F78B252-6E29-47CA-BFCE-3942D08E5D16}" dt="2022-06-08T22:15:05.691" v="2494" actId="1076"/>
          <ac:spMkLst>
            <pc:docMk/>
            <pc:sldMk cId="2805449647" sldId="508"/>
            <ac:spMk id="7" creationId="{12AB47F3-0C8C-4B84-7D5D-C6A58B0EDE3C}"/>
          </ac:spMkLst>
        </pc:spChg>
        <pc:spChg chg="add mod">
          <ac:chgData name="Petar Petar" userId="3f7ed075f5eaad16" providerId="LiveId" clId="{4F78B252-6E29-47CA-BFCE-3942D08E5D16}" dt="2022-06-08T22:15:00.587" v="2493" actId="1076"/>
          <ac:spMkLst>
            <pc:docMk/>
            <pc:sldMk cId="2805449647" sldId="508"/>
            <ac:spMk id="9" creationId="{6773A8FE-1E63-984B-73B0-B560D6778415}"/>
          </ac:spMkLst>
        </pc:spChg>
        <pc:spChg chg="add del mod">
          <ac:chgData name="Petar Petar" userId="3f7ed075f5eaad16" providerId="LiveId" clId="{4F78B252-6E29-47CA-BFCE-3942D08E5D16}" dt="2022-06-13T13:45:40.367" v="3759" actId="478"/>
          <ac:spMkLst>
            <pc:docMk/>
            <pc:sldMk cId="2805449647" sldId="508"/>
            <ac:spMk id="10" creationId="{0193D0A1-EA31-3268-37DD-BE7961E62695}"/>
          </ac:spMkLst>
        </pc:spChg>
        <pc:spChg chg="add del">
          <ac:chgData name="Petar Petar" userId="3f7ed075f5eaad16" providerId="LiveId" clId="{4F78B252-6E29-47CA-BFCE-3942D08E5D16}" dt="2022-06-06T12:25:49.310" v="491" actId="22"/>
          <ac:spMkLst>
            <pc:docMk/>
            <pc:sldMk cId="2805449647" sldId="508"/>
            <ac:spMk id="10" creationId="{1CD5B96D-A1A6-57B0-AA71-C9F21B656F4B}"/>
          </ac:spMkLst>
        </pc:spChg>
        <pc:spChg chg="add mod">
          <ac:chgData name="Petar Petar" userId="3f7ed075f5eaad16" providerId="LiveId" clId="{4F78B252-6E29-47CA-BFCE-3942D08E5D16}" dt="2022-06-13T22:22:08.777" v="5054" actId="1035"/>
          <ac:spMkLst>
            <pc:docMk/>
            <pc:sldMk cId="2805449647" sldId="508"/>
            <ac:spMk id="11" creationId="{65C87AF0-8B55-6403-4BBE-D10AB9DA2346}"/>
          </ac:spMkLst>
        </pc:spChg>
        <pc:spChg chg="add mod">
          <ac:chgData name="Petar Petar" userId="3f7ed075f5eaad16" providerId="LiveId" clId="{4F78B252-6E29-47CA-BFCE-3942D08E5D16}" dt="2022-06-13T13:58:23.997" v="4055" actId="1036"/>
          <ac:spMkLst>
            <pc:docMk/>
            <pc:sldMk cId="2805449647" sldId="508"/>
            <ac:spMk id="14" creationId="{9FD0CB5D-2C3C-1D46-FFE7-59817C58F775}"/>
          </ac:spMkLst>
        </pc:spChg>
        <pc:spChg chg="add mod">
          <ac:chgData name="Petar Petar" userId="3f7ed075f5eaad16" providerId="LiveId" clId="{4F78B252-6E29-47CA-BFCE-3942D08E5D16}" dt="2022-06-13T13:58:23.997" v="4055" actId="1036"/>
          <ac:spMkLst>
            <pc:docMk/>
            <pc:sldMk cId="2805449647" sldId="508"/>
            <ac:spMk id="15" creationId="{98EDC03D-CC5D-D025-4D9D-9722203C8E87}"/>
          </ac:spMkLst>
        </pc:spChg>
        <pc:spChg chg="add mod">
          <ac:chgData name="Petar Petar" userId="3f7ed075f5eaad16" providerId="LiveId" clId="{4F78B252-6E29-47CA-BFCE-3942D08E5D16}" dt="2022-06-13T13:58:32.252" v="4056" actId="207"/>
          <ac:spMkLst>
            <pc:docMk/>
            <pc:sldMk cId="2805449647" sldId="508"/>
            <ac:spMk id="16" creationId="{1049D4F3-C466-B445-6AD4-B03E3EAE59E9}"/>
          </ac:spMkLst>
        </pc:spChg>
        <pc:picChg chg="add mod">
          <ac:chgData name="Petar Petar" userId="3f7ed075f5eaad16" providerId="LiveId" clId="{4F78B252-6E29-47CA-BFCE-3942D08E5D16}" dt="2022-06-13T13:58:23.997" v="4055" actId="1036"/>
          <ac:picMkLst>
            <pc:docMk/>
            <pc:sldMk cId="2805449647" sldId="508"/>
            <ac:picMk id="8" creationId="{F02AC998-5C30-75C8-555E-A83610D955F2}"/>
          </ac:picMkLst>
        </pc:picChg>
        <pc:picChg chg="add mod">
          <ac:chgData name="Petar Petar" userId="3f7ed075f5eaad16" providerId="LiveId" clId="{4F78B252-6E29-47CA-BFCE-3942D08E5D16}" dt="2022-06-13T13:58:23.997" v="4055" actId="1036"/>
          <ac:picMkLst>
            <pc:docMk/>
            <pc:sldMk cId="2805449647" sldId="508"/>
            <ac:picMk id="12" creationId="{A453AB2D-6436-3655-7ECD-657245F51E76}"/>
          </ac:picMkLst>
        </pc:picChg>
        <pc:picChg chg="add mod">
          <ac:chgData name="Petar Petar" userId="3f7ed075f5eaad16" providerId="LiveId" clId="{4F78B252-6E29-47CA-BFCE-3942D08E5D16}" dt="2022-06-13T13:58:23.997" v="4055" actId="1036"/>
          <ac:picMkLst>
            <pc:docMk/>
            <pc:sldMk cId="2805449647" sldId="508"/>
            <ac:picMk id="13" creationId="{D70DFB9B-D91C-7567-44A5-B16756B421D5}"/>
          </ac:picMkLst>
        </pc:picChg>
      </pc:sldChg>
      <pc:sldChg chg="addSp delSp modSp new mod">
        <pc:chgData name="Petar Petar" userId="3f7ed075f5eaad16" providerId="LiveId" clId="{4F78B252-6E29-47CA-BFCE-3942D08E5D16}" dt="2022-06-13T21:30:15.072" v="4502" actId="20577"/>
        <pc:sldMkLst>
          <pc:docMk/>
          <pc:sldMk cId="3980291219" sldId="509"/>
        </pc:sldMkLst>
        <pc:spChg chg="del">
          <ac:chgData name="Petar Petar" userId="3f7ed075f5eaad16" providerId="LiveId" clId="{4F78B252-6E29-47CA-BFCE-3942D08E5D16}" dt="2022-06-06T12:56:07.913" v="511" actId="478"/>
          <ac:spMkLst>
            <pc:docMk/>
            <pc:sldMk cId="3980291219" sldId="509"/>
            <ac:spMk id="2" creationId="{458136C7-E669-6B32-436C-F26C05922650}"/>
          </ac:spMkLst>
        </pc:spChg>
        <pc:spChg chg="del">
          <ac:chgData name="Petar Petar" userId="3f7ed075f5eaad16" providerId="LiveId" clId="{4F78B252-6E29-47CA-BFCE-3942D08E5D16}" dt="2022-06-07T15:12:49.053" v="2331"/>
          <ac:spMkLst>
            <pc:docMk/>
            <pc:sldMk cId="3980291219" sldId="509"/>
            <ac:spMk id="2" creationId="{980CD850-7980-1294-9188-FAB81C24061B}"/>
          </ac:spMkLst>
        </pc:spChg>
        <pc:spChg chg="del">
          <ac:chgData name="Petar Petar" userId="3f7ed075f5eaad16" providerId="LiveId" clId="{4F78B252-6E29-47CA-BFCE-3942D08E5D16}" dt="2022-06-06T12:56:09.289" v="512" actId="478"/>
          <ac:spMkLst>
            <pc:docMk/>
            <pc:sldMk cId="3980291219" sldId="509"/>
            <ac:spMk id="3" creationId="{548A8EC8-3BDB-2273-0CC1-1FAD05146D91}"/>
          </ac:spMkLst>
        </pc:spChg>
        <pc:spChg chg="del">
          <ac:chgData name="Petar Petar" userId="3f7ed075f5eaad16" providerId="LiveId" clId="{4F78B252-6E29-47CA-BFCE-3942D08E5D16}" dt="2022-06-08T22:00:50.438" v="2369"/>
          <ac:spMkLst>
            <pc:docMk/>
            <pc:sldMk cId="3980291219" sldId="509"/>
            <ac:spMk id="3" creationId="{8622B8CB-7463-AE65-0802-D76FF211806E}"/>
          </ac:spMkLst>
        </pc:spChg>
        <pc:spChg chg="del">
          <ac:chgData name="Petar Petar" userId="3f7ed075f5eaad16" providerId="LiveId" clId="{4F78B252-6E29-47CA-BFCE-3942D08E5D16}" dt="2022-06-07T12:53:22.334" v="1247" actId="478"/>
          <ac:spMkLst>
            <pc:docMk/>
            <pc:sldMk cId="3980291219" sldId="509"/>
            <ac:spMk id="4" creationId="{C09AEBA4-14F4-BB09-DB2A-C8AB4846D744}"/>
          </ac:spMkLst>
        </pc:spChg>
        <pc:spChg chg="del">
          <ac:chgData name="Petar Petar" userId="3f7ed075f5eaad16" providerId="LiveId" clId="{4F78B252-6E29-47CA-BFCE-3942D08E5D16}" dt="2022-06-07T12:53:24.426" v="1248" actId="478"/>
          <ac:spMkLst>
            <pc:docMk/>
            <pc:sldMk cId="3980291219" sldId="509"/>
            <ac:spMk id="5" creationId="{40709D26-1761-B8D8-26B4-007082A2C0F2}"/>
          </ac:spMkLst>
        </pc:spChg>
        <pc:spChg chg="mod">
          <ac:chgData name="Petar Petar" userId="3f7ed075f5eaad16" providerId="LiveId" clId="{4F78B252-6E29-47CA-BFCE-3942D08E5D16}" dt="2022-06-07T12:53:20.065" v="1246" actId="1076"/>
          <ac:spMkLst>
            <pc:docMk/>
            <pc:sldMk cId="3980291219" sldId="509"/>
            <ac:spMk id="6" creationId="{58ED5B54-BC86-5ACC-5F8C-B6BEC4697BAC}"/>
          </ac:spMkLst>
        </pc:spChg>
        <pc:spChg chg="add mod">
          <ac:chgData name="Petar Petar" userId="3f7ed075f5eaad16" providerId="LiveId" clId="{4F78B252-6E29-47CA-BFCE-3942D08E5D16}" dt="2022-06-08T22:20:17.937" v="2543" actId="1076"/>
          <ac:spMkLst>
            <pc:docMk/>
            <pc:sldMk cId="3980291219" sldId="509"/>
            <ac:spMk id="7" creationId="{3E84CE6B-0BF8-86E2-0266-B3E093A711A5}"/>
          </ac:spMkLst>
        </pc:spChg>
        <pc:spChg chg="mod">
          <ac:chgData name="Petar Petar" userId="3f7ed075f5eaad16" providerId="LiveId" clId="{4F78B252-6E29-47CA-BFCE-3942D08E5D16}" dt="2022-06-08T22:20:23.647" v="2544" actId="1076"/>
          <ac:spMkLst>
            <pc:docMk/>
            <pc:sldMk cId="3980291219" sldId="509"/>
            <ac:spMk id="9" creationId="{B178FA8C-88B6-641D-E712-E5B94E35D72D}"/>
          </ac:spMkLst>
        </pc:spChg>
        <pc:spChg chg="add mod">
          <ac:chgData name="Petar Petar" userId="3f7ed075f5eaad16" providerId="LiveId" clId="{4F78B252-6E29-47CA-BFCE-3942D08E5D16}" dt="2022-06-13T21:29:13.851" v="4486" actId="20577"/>
          <ac:spMkLst>
            <pc:docMk/>
            <pc:sldMk cId="3980291219" sldId="509"/>
            <ac:spMk id="19" creationId="{AEFF81C3-F4B2-284A-2A55-FD71E6E4366C}"/>
          </ac:spMkLst>
        </pc:spChg>
        <pc:spChg chg="add mod">
          <ac:chgData name="Petar Petar" userId="3f7ed075f5eaad16" providerId="LiveId" clId="{4F78B252-6E29-47CA-BFCE-3942D08E5D16}" dt="2022-06-13T21:30:15.072" v="4502" actId="20577"/>
          <ac:spMkLst>
            <pc:docMk/>
            <pc:sldMk cId="3980291219" sldId="509"/>
            <ac:spMk id="20" creationId="{1383F3B1-C06D-DB3B-2AF1-9AC078BF5909}"/>
          </ac:spMkLst>
        </pc:spChg>
        <pc:picChg chg="add del mod">
          <ac:chgData name="Petar Petar" userId="3f7ed075f5eaad16" providerId="LiveId" clId="{4F78B252-6E29-47CA-BFCE-3942D08E5D16}" dt="2022-06-13T14:39:16.546" v="4134" actId="478"/>
          <ac:picMkLst>
            <pc:docMk/>
            <pc:sldMk cId="3980291219" sldId="509"/>
            <ac:picMk id="4" creationId="{79E860A8-01B6-EEFD-E7B7-7F52D3D1F748}"/>
          </ac:picMkLst>
        </pc:picChg>
        <pc:picChg chg="add del mod">
          <ac:chgData name="Petar Petar" userId="3f7ed075f5eaad16" providerId="LiveId" clId="{4F78B252-6E29-47CA-BFCE-3942D08E5D16}" dt="2022-06-13T15:19:08.538" v="4153" actId="478"/>
          <ac:picMkLst>
            <pc:docMk/>
            <pc:sldMk cId="3980291219" sldId="509"/>
            <ac:picMk id="8" creationId="{AE541723-2C98-2787-2570-89181962EBC7}"/>
          </ac:picMkLst>
        </pc:picChg>
        <pc:picChg chg="add del mod">
          <ac:chgData name="Petar Petar" userId="3f7ed075f5eaad16" providerId="LiveId" clId="{4F78B252-6E29-47CA-BFCE-3942D08E5D16}" dt="2022-06-13T14:39:55.261" v="4137" actId="478"/>
          <ac:picMkLst>
            <pc:docMk/>
            <pc:sldMk cId="3980291219" sldId="509"/>
            <ac:picMk id="10" creationId="{E66FC09C-278D-BD79-9005-C17FB45B6868}"/>
          </ac:picMkLst>
        </pc:picChg>
        <pc:picChg chg="add del mod">
          <ac:chgData name="Petar Petar" userId="3f7ed075f5eaad16" providerId="LiveId" clId="{4F78B252-6E29-47CA-BFCE-3942D08E5D16}" dt="2022-06-13T15:12:35.375" v="4139" actId="478"/>
          <ac:picMkLst>
            <pc:docMk/>
            <pc:sldMk cId="3980291219" sldId="509"/>
            <ac:picMk id="12" creationId="{CD1B9E9A-B6C4-4C5E-E244-5463658BB1FE}"/>
          </ac:picMkLst>
        </pc:picChg>
        <pc:picChg chg="add del mod">
          <ac:chgData name="Petar Petar" userId="3f7ed075f5eaad16" providerId="LiveId" clId="{4F78B252-6E29-47CA-BFCE-3942D08E5D16}" dt="2022-06-13T15:15:12.930" v="4141" actId="478"/>
          <ac:picMkLst>
            <pc:docMk/>
            <pc:sldMk cId="3980291219" sldId="509"/>
            <ac:picMk id="14" creationId="{79A2AE0D-05BC-EF92-4422-A7A9DAEDF320}"/>
          </ac:picMkLst>
        </pc:picChg>
        <pc:picChg chg="add del mod">
          <ac:chgData name="Petar Petar" userId="3f7ed075f5eaad16" providerId="LiveId" clId="{4F78B252-6E29-47CA-BFCE-3942D08E5D16}" dt="2022-06-13T15:15:34.677" v="4143" actId="478"/>
          <ac:picMkLst>
            <pc:docMk/>
            <pc:sldMk cId="3980291219" sldId="509"/>
            <ac:picMk id="16" creationId="{FC6081BC-780E-7419-0663-2CF2CF569C09}"/>
          </ac:picMkLst>
        </pc:picChg>
        <pc:picChg chg="add mod modCrop">
          <ac:chgData name="Petar Petar" userId="3f7ed075f5eaad16" providerId="LiveId" clId="{4F78B252-6E29-47CA-BFCE-3942D08E5D16}" dt="2022-06-13T21:29:18.109" v="4492" actId="1036"/>
          <ac:picMkLst>
            <pc:docMk/>
            <pc:sldMk cId="3980291219" sldId="509"/>
            <ac:picMk id="18" creationId="{66063FDC-8936-EA7C-9047-1E201F500B3A}"/>
          </ac:picMkLst>
        </pc:picChg>
      </pc:sldChg>
      <pc:sldChg chg="addSp delSp modSp new mod">
        <pc:chgData name="Petar Petar" userId="3f7ed075f5eaad16" providerId="LiveId" clId="{4F78B252-6E29-47CA-BFCE-3942D08E5D16}" dt="2022-06-13T21:19:03.094" v="4302" actId="1036"/>
        <pc:sldMkLst>
          <pc:docMk/>
          <pc:sldMk cId="3876971409" sldId="510"/>
        </pc:sldMkLst>
        <pc:spChg chg="del">
          <ac:chgData name="Petar Petar" userId="3f7ed075f5eaad16" providerId="LiveId" clId="{4F78B252-6E29-47CA-BFCE-3942D08E5D16}" dt="2022-06-06T12:58:43.412" v="521" actId="478"/>
          <ac:spMkLst>
            <pc:docMk/>
            <pc:sldMk cId="3876971409" sldId="510"/>
            <ac:spMk id="2" creationId="{12EBD41D-D86E-93AF-CC87-DB00AE432FE2}"/>
          </ac:spMkLst>
        </pc:spChg>
        <pc:spChg chg="del">
          <ac:chgData name="Petar Petar" userId="3f7ed075f5eaad16" providerId="LiveId" clId="{4F78B252-6E29-47CA-BFCE-3942D08E5D16}" dt="2022-06-07T15:12:49.053" v="2331"/>
          <ac:spMkLst>
            <pc:docMk/>
            <pc:sldMk cId="3876971409" sldId="510"/>
            <ac:spMk id="2" creationId="{33E61B03-0E7E-9E5A-51C5-E214BAD4295A}"/>
          </ac:spMkLst>
        </pc:spChg>
        <pc:spChg chg="del">
          <ac:chgData name="Petar Petar" userId="3f7ed075f5eaad16" providerId="LiveId" clId="{4F78B252-6E29-47CA-BFCE-3942D08E5D16}" dt="2022-06-06T12:58:44.699" v="522" actId="478"/>
          <ac:spMkLst>
            <pc:docMk/>
            <pc:sldMk cId="3876971409" sldId="510"/>
            <ac:spMk id="3" creationId="{0DDB3E85-0453-FB7F-310D-A08DEA4CF322}"/>
          </ac:spMkLst>
        </pc:spChg>
        <pc:spChg chg="del">
          <ac:chgData name="Petar Petar" userId="3f7ed075f5eaad16" providerId="LiveId" clId="{4F78B252-6E29-47CA-BFCE-3942D08E5D16}" dt="2022-06-08T22:00:50.438" v="2369"/>
          <ac:spMkLst>
            <pc:docMk/>
            <pc:sldMk cId="3876971409" sldId="510"/>
            <ac:spMk id="3" creationId="{2DBAE744-C436-08FE-537C-3212969BC3AB}"/>
          </ac:spMkLst>
        </pc:spChg>
        <pc:spChg chg="del">
          <ac:chgData name="Petar Petar" userId="3f7ed075f5eaad16" providerId="LiveId" clId="{4F78B252-6E29-47CA-BFCE-3942D08E5D16}" dt="2022-06-07T12:52:51.627" v="1240" actId="478"/>
          <ac:spMkLst>
            <pc:docMk/>
            <pc:sldMk cId="3876971409" sldId="510"/>
            <ac:spMk id="4" creationId="{AC7B0AC6-8B36-20B3-697E-2143D3B52BCC}"/>
          </ac:spMkLst>
        </pc:spChg>
        <pc:spChg chg="del">
          <ac:chgData name="Petar Petar" userId="3f7ed075f5eaad16" providerId="LiveId" clId="{4F78B252-6E29-47CA-BFCE-3942D08E5D16}" dt="2022-06-07T12:52:53.852" v="1241" actId="478"/>
          <ac:spMkLst>
            <pc:docMk/>
            <pc:sldMk cId="3876971409" sldId="510"/>
            <ac:spMk id="5" creationId="{0269491D-A5F1-1371-84D2-4F821166EE2F}"/>
          </ac:spMkLst>
        </pc:spChg>
        <pc:spChg chg="mod">
          <ac:chgData name="Petar Petar" userId="3f7ed075f5eaad16" providerId="LiveId" clId="{4F78B252-6E29-47CA-BFCE-3942D08E5D16}" dt="2022-06-08T22:26:30.852" v="2627" actId="255"/>
          <ac:spMkLst>
            <pc:docMk/>
            <pc:sldMk cId="3876971409" sldId="510"/>
            <ac:spMk id="6" creationId="{292F1A91-DFD3-0195-4118-E6A419378723}"/>
          </ac:spMkLst>
        </pc:spChg>
        <pc:spChg chg="add mod">
          <ac:chgData name="Petar Petar" userId="3f7ed075f5eaad16" providerId="LiveId" clId="{4F78B252-6E29-47CA-BFCE-3942D08E5D16}" dt="2022-06-08T22:16:58.092" v="2508" actId="1076"/>
          <ac:spMkLst>
            <pc:docMk/>
            <pc:sldMk cId="3876971409" sldId="510"/>
            <ac:spMk id="7" creationId="{FA78DA8D-6A5B-0C39-F01F-0A34275D5114}"/>
          </ac:spMkLst>
        </pc:spChg>
        <pc:spChg chg="mod">
          <ac:chgData name="Petar Petar" userId="3f7ed075f5eaad16" providerId="LiveId" clId="{4F78B252-6E29-47CA-BFCE-3942D08E5D16}" dt="2022-06-08T22:17:06.319" v="2509" actId="1076"/>
          <ac:spMkLst>
            <pc:docMk/>
            <pc:sldMk cId="3876971409" sldId="510"/>
            <ac:spMk id="9" creationId="{25008367-9325-C5C7-C0BD-B92BDF3A9936}"/>
          </ac:spMkLst>
        </pc:spChg>
        <pc:spChg chg="add mod">
          <ac:chgData name="Petar Petar" userId="3f7ed075f5eaad16" providerId="LiveId" clId="{4F78B252-6E29-47CA-BFCE-3942D08E5D16}" dt="2022-06-13T21:18:52.242" v="4300" actId="20577"/>
          <ac:spMkLst>
            <pc:docMk/>
            <pc:sldMk cId="3876971409" sldId="510"/>
            <ac:spMk id="10" creationId="{DAE089AA-46EA-E26A-25F3-849E76AAE6D4}"/>
          </ac:spMkLst>
        </pc:spChg>
        <pc:picChg chg="add mod modCrop">
          <ac:chgData name="Petar Petar" userId="3f7ed075f5eaad16" providerId="LiveId" clId="{4F78B252-6E29-47CA-BFCE-3942D08E5D16}" dt="2022-06-13T21:19:03.094" v="4302" actId="1036"/>
          <ac:picMkLst>
            <pc:docMk/>
            <pc:sldMk cId="3876971409" sldId="510"/>
            <ac:picMk id="3" creationId="{0337F7EA-22B1-F556-2A0A-7F508750F26A}"/>
          </ac:picMkLst>
        </pc:picChg>
        <pc:picChg chg="add del mod">
          <ac:chgData name="Petar Petar" userId="3f7ed075f5eaad16" providerId="LiveId" clId="{4F78B252-6E29-47CA-BFCE-3942D08E5D16}" dt="2022-06-13T15:22:45.747" v="4163" actId="478"/>
          <ac:picMkLst>
            <pc:docMk/>
            <pc:sldMk cId="3876971409" sldId="510"/>
            <ac:picMk id="8" creationId="{002EFF06-BE38-23CE-228B-A72ABB8FF6F4}"/>
          </ac:picMkLst>
        </pc:picChg>
      </pc:sldChg>
      <pc:sldChg chg="addSp delSp modSp new mod">
        <pc:chgData name="Petar Petar" userId="3f7ed075f5eaad16" providerId="LiveId" clId="{4F78B252-6E29-47CA-BFCE-3942D08E5D16}" dt="2022-06-13T21:17:34.134" v="4273" actId="20577"/>
        <pc:sldMkLst>
          <pc:docMk/>
          <pc:sldMk cId="2045356396" sldId="511"/>
        </pc:sldMkLst>
        <pc:spChg chg="del">
          <ac:chgData name="Petar Petar" userId="3f7ed075f5eaad16" providerId="LiveId" clId="{4F78B252-6E29-47CA-BFCE-3942D08E5D16}" dt="2022-06-06T12:58:30.065" v="519" actId="478"/>
          <ac:spMkLst>
            <pc:docMk/>
            <pc:sldMk cId="2045356396" sldId="511"/>
            <ac:spMk id="2" creationId="{13EEFF6D-F6AD-63C2-F5A7-D0274FCAA4E2}"/>
          </ac:spMkLst>
        </pc:spChg>
        <pc:spChg chg="del">
          <ac:chgData name="Petar Petar" userId="3f7ed075f5eaad16" providerId="LiveId" clId="{4F78B252-6E29-47CA-BFCE-3942D08E5D16}" dt="2022-06-07T15:12:49.053" v="2331"/>
          <ac:spMkLst>
            <pc:docMk/>
            <pc:sldMk cId="2045356396" sldId="511"/>
            <ac:spMk id="2" creationId="{A2CABD2E-70C2-BC8B-CC5A-FAFDB5F0FE1A}"/>
          </ac:spMkLst>
        </pc:spChg>
        <pc:spChg chg="del">
          <ac:chgData name="Petar Petar" userId="3f7ed075f5eaad16" providerId="LiveId" clId="{4F78B252-6E29-47CA-BFCE-3942D08E5D16}" dt="2022-06-06T12:58:31.486" v="520" actId="478"/>
          <ac:spMkLst>
            <pc:docMk/>
            <pc:sldMk cId="2045356396" sldId="511"/>
            <ac:spMk id="3" creationId="{6EC8AFF0-2C22-47C6-ECBF-8E1BFE27C019}"/>
          </ac:spMkLst>
        </pc:spChg>
        <pc:spChg chg="del">
          <ac:chgData name="Petar Petar" userId="3f7ed075f5eaad16" providerId="LiveId" clId="{4F78B252-6E29-47CA-BFCE-3942D08E5D16}" dt="2022-06-08T22:00:50.438" v="2369"/>
          <ac:spMkLst>
            <pc:docMk/>
            <pc:sldMk cId="2045356396" sldId="511"/>
            <ac:spMk id="3" creationId="{8E1D5E1D-1F09-579A-D7F2-8705FD6169F0}"/>
          </ac:spMkLst>
        </pc:spChg>
        <pc:spChg chg="del">
          <ac:chgData name="Petar Petar" userId="3f7ed075f5eaad16" providerId="LiveId" clId="{4F78B252-6E29-47CA-BFCE-3942D08E5D16}" dt="2022-06-07T12:52:11.242" v="1233" actId="478"/>
          <ac:spMkLst>
            <pc:docMk/>
            <pc:sldMk cId="2045356396" sldId="511"/>
            <ac:spMk id="4" creationId="{F43A560F-E3F6-F3B8-E710-F2A2C08EDC0D}"/>
          </ac:spMkLst>
        </pc:spChg>
        <pc:spChg chg="del">
          <ac:chgData name="Petar Petar" userId="3f7ed075f5eaad16" providerId="LiveId" clId="{4F78B252-6E29-47CA-BFCE-3942D08E5D16}" dt="2022-06-07T12:52:03.407" v="1230" actId="478"/>
          <ac:spMkLst>
            <pc:docMk/>
            <pc:sldMk cId="2045356396" sldId="511"/>
            <ac:spMk id="5" creationId="{A2DDC0F3-FF4B-B378-FEA8-4EA773717A60}"/>
          </ac:spMkLst>
        </pc:spChg>
        <pc:spChg chg="mod">
          <ac:chgData name="Petar Petar" userId="3f7ed075f5eaad16" providerId="LiveId" clId="{4F78B252-6E29-47CA-BFCE-3942D08E5D16}" dt="2022-06-09T12:47:26.874" v="3009" actId="20577"/>
          <ac:spMkLst>
            <pc:docMk/>
            <pc:sldMk cId="2045356396" sldId="511"/>
            <ac:spMk id="6" creationId="{3715E3F0-E645-3DC9-BC08-D70DF1B2AB7E}"/>
          </ac:spMkLst>
        </pc:spChg>
        <pc:spChg chg="add mod">
          <ac:chgData name="Petar Petar" userId="3f7ed075f5eaad16" providerId="LiveId" clId="{4F78B252-6E29-47CA-BFCE-3942D08E5D16}" dt="2022-06-08T22:16:17.054" v="2503" actId="1076"/>
          <ac:spMkLst>
            <pc:docMk/>
            <pc:sldMk cId="2045356396" sldId="511"/>
            <ac:spMk id="7" creationId="{35B8D1F8-E68E-87A9-7FD0-E4137B1A40F8}"/>
          </ac:spMkLst>
        </pc:spChg>
        <pc:spChg chg="mod">
          <ac:chgData name="Petar Petar" userId="3f7ed075f5eaad16" providerId="LiveId" clId="{4F78B252-6E29-47CA-BFCE-3942D08E5D16}" dt="2022-06-08T22:16:22.763" v="2504" actId="1076"/>
          <ac:spMkLst>
            <pc:docMk/>
            <pc:sldMk cId="2045356396" sldId="511"/>
            <ac:spMk id="9" creationId="{3D690A33-D636-ECA1-0B06-A397B8318227}"/>
          </ac:spMkLst>
        </pc:spChg>
        <pc:spChg chg="add mod">
          <ac:chgData name="Petar Petar" userId="3f7ed075f5eaad16" providerId="LiveId" clId="{4F78B252-6E29-47CA-BFCE-3942D08E5D16}" dt="2022-06-13T21:17:34.134" v="4273" actId="20577"/>
          <ac:spMkLst>
            <pc:docMk/>
            <pc:sldMk cId="2045356396" sldId="511"/>
            <ac:spMk id="10" creationId="{613066AE-DCE6-F609-E9FC-059F8D5DB4FA}"/>
          </ac:spMkLst>
        </pc:spChg>
        <pc:picChg chg="add del mod">
          <ac:chgData name="Petar Petar" userId="3f7ed075f5eaad16" providerId="LiveId" clId="{4F78B252-6E29-47CA-BFCE-3942D08E5D16}" dt="2022-06-13T15:24:45.601" v="4172" actId="478"/>
          <ac:picMkLst>
            <pc:docMk/>
            <pc:sldMk cId="2045356396" sldId="511"/>
            <ac:picMk id="3" creationId="{C7380AB6-C944-64C2-9842-3DFAC78085BB}"/>
          </ac:picMkLst>
        </pc:picChg>
        <pc:picChg chg="add mod modCrop">
          <ac:chgData name="Petar Petar" userId="3f7ed075f5eaad16" providerId="LiveId" clId="{4F78B252-6E29-47CA-BFCE-3942D08E5D16}" dt="2022-06-13T21:17:11.101" v="4269" actId="1036"/>
          <ac:picMkLst>
            <pc:docMk/>
            <pc:sldMk cId="2045356396" sldId="511"/>
            <ac:picMk id="4" creationId="{EA34B9BA-F936-4F80-5AC1-09DB0A3B0EA1}"/>
          </ac:picMkLst>
        </pc:picChg>
        <pc:picChg chg="add del mod">
          <ac:chgData name="Petar Petar" userId="3f7ed075f5eaad16" providerId="LiveId" clId="{4F78B252-6E29-47CA-BFCE-3942D08E5D16}" dt="2022-06-13T21:10:29.659" v="4177" actId="478"/>
          <ac:picMkLst>
            <pc:docMk/>
            <pc:sldMk cId="2045356396" sldId="511"/>
            <ac:picMk id="5" creationId="{A437D4AD-B11E-4E28-4942-05E9C992B7E1}"/>
          </ac:picMkLst>
        </pc:picChg>
        <pc:picChg chg="add del mod">
          <ac:chgData name="Petar Petar" userId="3f7ed075f5eaad16" providerId="LiveId" clId="{4F78B252-6E29-47CA-BFCE-3942D08E5D16}" dt="2022-06-09T13:46:13.642" v="3305" actId="478"/>
          <ac:picMkLst>
            <pc:docMk/>
            <pc:sldMk cId="2045356396" sldId="511"/>
            <ac:picMk id="8" creationId="{CFD04C21-651A-64EA-CC89-992C3D9825AB}"/>
          </ac:picMkLst>
        </pc:picChg>
      </pc:sldChg>
      <pc:sldChg chg="addSp delSp modSp new mod ord">
        <pc:chgData name="Petar Petar" userId="3f7ed075f5eaad16" providerId="LiveId" clId="{4F78B252-6E29-47CA-BFCE-3942D08E5D16}" dt="2022-06-14T10:42:43.811" v="5906" actId="1036"/>
        <pc:sldMkLst>
          <pc:docMk/>
          <pc:sldMk cId="3984941037" sldId="512"/>
        </pc:sldMkLst>
        <pc:spChg chg="del">
          <ac:chgData name="Petar Petar" userId="3f7ed075f5eaad16" providerId="LiveId" clId="{4F78B252-6E29-47CA-BFCE-3942D08E5D16}" dt="2022-06-07T15:07:46.221" v="2166" actId="478"/>
          <ac:spMkLst>
            <pc:docMk/>
            <pc:sldMk cId="3984941037" sldId="512"/>
            <ac:spMk id="2" creationId="{3EF3B772-60BD-A26A-E172-C8544D426700}"/>
          </ac:spMkLst>
        </pc:spChg>
        <pc:spChg chg="del mod">
          <ac:chgData name="Petar Petar" userId="3f7ed075f5eaad16" providerId="LiveId" clId="{4F78B252-6E29-47CA-BFCE-3942D08E5D16}" dt="2022-06-13T13:04:52.534" v="3442" actId="21"/>
          <ac:spMkLst>
            <pc:docMk/>
            <pc:sldMk cId="3984941037" sldId="512"/>
            <ac:spMk id="3" creationId="{71404E53-EB5E-2239-6E2D-F98E15BA2D77}"/>
          </ac:spMkLst>
        </pc:spChg>
        <pc:spChg chg="add del">
          <ac:chgData name="Petar Petar" userId="3f7ed075f5eaad16" providerId="LiveId" clId="{4F78B252-6E29-47CA-BFCE-3942D08E5D16}" dt="2022-06-08T22:00:58.192" v="2374"/>
          <ac:spMkLst>
            <pc:docMk/>
            <pc:sldMk cId="3984941037" sldId="512"/>
            <ac:spMk id="4" creationId="{91E93730-5BF7-F19C-3E15-116622E34A56}"/>
          </ac:spMkLst>
        </pc:spChg>
        <pc:spChg chg="add del mod">
          <ac:chgData name="Petar Petar" userId="3f7ed075f5eaad16" providerId="LiveId" clId="{4F78B252-6E29-47CA-BFCE-3942D08E5D16}" dt="2022-06-13T13:05:21.465" v="3446" actId="478"/>
          <ac:spMkLst>
            <pc:docMk/>
            <pc:sldMk cId="3984941037" sldId="512"/>
            <ac:spMk id="4" creationId="{CB97E486-5957-5659-9E27-1BE5ABDF160E}"/>
          </ac:spMkLst>
        </pc:spChg>
        <pc:spChg chg="mod">
          <ac:chgData name="Petar Petar" userId="3f7ed075f5eaad16" providerId="LiveId" clId="{4F78B252-6E29-47CA-BFCE-3942D08E5D16}" dt="2022-06-08T22:15:29.601" v="2498" actId="1076"/>
          <ac:spMkLst>
            <pc:docMk/>
            <pc:sldMk cId="3984941037" sldId="512"/>
            <ac:spMk id="5" creationId="{847C3E1C-027F-1711-E2F1-EB3962A96523}"/>
          </ac:spMkLst>
        </pc:spChg>
        <pc:spChg chg="mod">
          <ac:chgData name="Petar Petar" userId="3f7ed075f5eaad16" providerId="LiveId" clId="{4F78B252-6E29-47CA-BFCE-3942D08E5D16}" dt="2022-06-08T22:15:19.851" v="2496" actId="1076"/>
          <ac:spMkLst>
            <pc:docMk/>
            <pc:sldMk cId="3984941037" sldId="512"/>
            <ac:spMk id="6" creationId="{AF572D5E-F026-F8DA-39CA-4A11D4829776}"/>
          </ac:spMkLst>
        </pc:spChg>
        <pc:spChg chg="add del mod">
          <ac:chgData name="Petar Petar" userId="3f7ed075f5eaad16" providerId="LiveId" clId="{4F78B252-6E29-47CA-BFCE-3942D08E5D16}" dt="2022-06-10T08:57:00.397" v="3373" actId="21"/>
          <ac:spMkLst>
            <pc:docMk/>
            <pc:sldMk cId="3984941037" sldId="512"/>
            <ac:spMk id="7" creationId="{025BD2A6-4DEC-EE8C-17FB-B23E7DA4A011}"/>
          </ac:spMkLst>
        </pc:spChg>
        <pc:spChg chg="del">
          <ac:chgData name="Petar Petar" userId="3f7ed075f5eaad16" providerId="LiveId" clId="{4F78B252-6E29-47CA-BFCE-3942D08E5D16}" dt="2022-06-08T22:00:50.438" v="2369"/>
          <ac:spMkLst>
            <pc:docMk/>
            <pc:sldMk cId="3984941037" sldId="512"/>
            <ac:spMk id="8" creationId="{9ABDD9EB-3772-2C08-3842-B6AB005AF3C2}"/>
          </ac:spMkLst>
        </pc:spChg>
        <pc:spChg chg="add del mod">
          <ac:chgData name="Petar Petar" userId="3f7ed075f5eaad16" providerId="LiveId" clId="{4F78B252-6E29-47CA-BFCE-3942D08E5D16}" dt="2022-06-13T13:39:24.508" v="3604" actId="21"/>
          <ac:spMkLst>
            <pc:docMk/>
            <pc:sldMk cId="3984941037" sldId="512"/>
            <ac:spMk id="8" creationId="{FEB570D3-B8EE-1D4B-E63A-D215B12572CE}"/>
          </ac:spMkLst>
        </pc:spChg>
        <pc:spChg chg="mod">
          <ac:chgData name="Petar Petar" userId="3f7ed075f5eaad16" providerId="LiveId" clId="{4F78B252-6E29-47CA-BFCE-3942D08E5D16}" dt="2022-06-08T22:15:25.166" v="2497" actId="1076"/>
          <ac:spMkLst>
            <pc:docMk/>
            <pc:sldMk cId="3984941037" sldId="512"/>
            <ac:spMk id="9" creationId="{62B0496B-6458-B35E-2F06-FD5B0B7C4DBF}"/>
          </ac:spMkLst>
        </pc:spChg>
        <pc:spChg chg="add mod">
          <ac:chgData name="Petar Petar" userId="3f7ed075f5eaad16" providerId="LiveId" clId="{4F78B252-6E29-47CA-BFCE-3942D08E5D16}" dt="2022-06-13T13:21:46.396" v="3524" actId="1038"/>
          <ac:spMkLst>
            <pc:docMk/>
            <pc:sldMk cId="3984941037" sldId="512"/>
            <ac:spMk id="11" creationId="{50AC16D2-261C-D05B-6C53-CE40482F9480}"/>
          </ac:spMkLst>
        </pc:spChg>
        <pc:spChg chg="add mod">
          <ac:chgData name="Petar Petar" userId="3f7ed075f5eaad16" providerId="LiveId" clId="{4F78B252-6E29-47CA-BFCE-3942D08E5D16}" dt="2022-06-13T13:43:45.484" v="3736" actId="1037"/>
          <ac:spMkLst>
            <pc:docMk/>
            <pc:sldMk cId="3984941037" sldId="512"/>
            <ac:spMk id="13" creationId="{6B9EA82B-58C0-2D59-4CC9-6E2887C3B6F3}"/>
          </ac:spMkLst>
        </pc:spChg>
        <pc:spChg chg="add mod">
          <ac:chgData name="Petar Petar" userId="3f7ed075f5eaad16" providerId="LiveId" clId="{4F78B252-6E29-47CA-BFCE-3942D08E5D16}" dt="2022-06-13T13:20:06.602" v="3516" actId="1037"/>
          <ac:spMkLst>
            <pc:docMk/>
            <pc:sldMk cId="3984941037" sldId="512"/>
            <ac:spMk id="14" creationId="{B551E444-9E80-EFF2-4309-117BCC642A63}"/>
          </ac:spMkLst>
        </pc:spChg>
        <pc:spChg chg="add mod">
          <ac:chgData name="Petar Petar" userId="3f7ed075f5eaad16" providerId="LiveId" clId="{4F78B252-6E29-47CA-BFCE-3942D08E5D16}" dt="2022-06-13T13:08:17.549" v="3487" actId="20577"/>
          <ac:spMkLst>
            <pc:docMk/>
            <pc:sldMk cId="3984941037" sldId="512"/>
            <ac:spMk id="15" creationId="{C77307DA-646A-6BEE-4DA8-A24E1573B19E}"/>
          </ac:spMkLst>
        </pc:spChg>
        <pc:spChg chg="add mod">
          <ac:chgData name="Petar Petar" userId="3f7ed075f5eaad16" providerId="LiveId" clId="{4F78B252-6E29-47CA-BFCE-3942D08E5D16}" dt="2022-06-14T10:42:36.226" v="5902" actId="1036"/>
          <ac:spMkLst>
            <pc:docMk/>
            <pc:sldMk cId="3984941037" sldId="512"/>
            <ac:spMk id="16" creationId="{BC969B67-7D15-C794-5F8D-765D1839E112}"/>
          </ac:spMkLst>
        </pc:spChg>
        <pc:spChg chg="add mod">
          <ac:chgData name="Petar Petar" userId="3f7ed075f5eaad16" providerId="LiveId" clId="{4F78B252-6E29-47CA-BFCE-3942D08E5D16}" dt="2022-06-14T10:42:40.009" v="5904" actId="1036"/>
          <ac:spMkLst>
            <pc:docMk/>
            <pc:sldMk cId="3984941037" sldId="512"/>
            <ac:spMk id="17" creationId="{18F263E5-9EE3-692B-7A57-00E31D642590}"/>
          </ac:spMkLst>
        </pc:spChg>
        <pc:spChg chg="add mod">
          <ac:chgData name="Petar Petar" userId="3f7ed075f5eaad16" providerId="LiveId" clId="{4F78B252-6E29-47CA-BFCE-3942D08E5D16}" dt="2022-06-14T10:42:43.811" v="5906" actId="1036"/>
          <ac:spMkLst>
            <pc:docMk/>
            <pc:sldMk cId="3984941037" sldId="512"/>
            <ac:spMk id="18" creationId="{ECF90AE0-86D3-3933-FB53-B437E38E5CB4}"/>
          </ac:spMkLst>
        </pc:spChg>
        <pc:spChg chg="add mod">
          <ac:chgData name="Petar Petar" userId="3f7ed075f5eaad16" providerId="LiveId" clId="{4F78B252-6E29-47CA-BFCE-3942D08E5D16}" dt="2022-06-13T13:08:28.813" v="3491" actId="20577"/>
          <ac:spMkLst>
            <pc:docMk/>
            <pc:sldMk cId="3984941037" sldId="512"/>
            <ac:spMk id="19" creationId="{92F312E3-45CF-B2FE-214D-9921D3EFFF08}"/>
          </ac:spMkLst>
        </pc:spChg>
        <pc:spChg chg="add mod">
          <ac:chgData name="Petar Petar" userId="3f7ed075f5eaad16" providerId="LiveId" clId="{4F78B252-6E29-47CA-BFCE-3942D08E5D16}" dt="2022-06-13T13:20:25.974" v="3518" actId="1037"/>
          <ac:spMkLst>
            <pc:docMk/>
            <pc:sldMk cId="3984941037" sldId="512"/>
            <ac:spMk id="20" creationId="{10AE1DE7-1A89-5440-57AE-AEE5F6CA0D7B}"/>
          </ac:spMkLst>
        </pc:spChg>
        <pc:spChg chg="add mod">
          <ac:chgData name="Petar Petar" userId="3f7ed075f5eaad16" providerId="LiveId" clId="{4F78B252-6E29-47CA-BFCE-3942D08E5D16}" dt="2022-06-13T13:08:34.980" v="3494" actId="20577"/>
          <ac:spMkLst>
            <pc:docMk/>
            <pc:sldMk cId="3984941037" sldId="512"/>
            <ac:spMk id="21" creationId="{298A8FEC-D359-03C5-8C75-C346A7FE03B9}"/>
          </ac:spMkLst>
        </pc:spChg>
        <pc:spChg chg="add mod">
          <ac:chgData name="Petar Petar" userId="3f7ed075f5eaad16" providerId="LiveId" clId="{4F78B252-6E29-47CA-BFCE-3942D08E5D16}" dt="2022-06-13T13:43:09.040" v="3733" actId="1076"/>
          <ac:spMkLst>
            <pc:docMk/>
            <pc:sldMk cId="3984941037" sldId="512"/>
            <ac:spMk id="22" creationId="{EEF5A070-0235-AD2F-5FC1-A79D3D43D1EE}"/>
          </ac:spMkLst>
        </pc:spChg>
        <pc:spChg chg="add del mod">
          <ac:chgData name="Petar Petar" userId="3f7ed075f5eaad16" providerId="LiveId" clId="{4F78B252-6E29-47CA-BFCE-3942D08E5D16}" dt="2022-06-13T13:42:16.283" v="3726"/>
          <ac:spMkLst>
            <pc:docMk/>
            <pc:sldMk cId="3984941037" sldId="512"/>
            <ac:spMk id="23" creationId="{BA723A28-6968-7853-61BC-F22E5B553CB4}"/>
          </ac:spMkLst>
        </pc:spChg>
        <pc:picChg chg="add mod ord modCrop">
          <ac:chgData name="Petar Petar" userId="3f7ed075f5eaad16" providerId="LiveId" clId="{4F78B252-6E29-47CA-BFCE-3942D08E5D16}" dt="2022-06-14T10:42:26.656" v="5900" actId="1038"/>
          <ac:picMkLst>
            <pc:docMk/>
            <pc:sldMk cId="3984941037" sldId="512"/>
            <ac:picMk id="3" creationId="{31BEDD40-723A-A55C-3867-0A5511F51559}"/>
          </ac:picMkLst>
        </pc:picChg>
        <pc:picChg chg="add del mod">
          <ac:chgData name="Petar Petar" userId="3f7ed075f5eaad16" providerId="LiveId" clId="{4F78B252-6E29-47CA-BFCE-3942D08E5D16}" dt="2022-06-14T10:41:35.124" v="5875" actId="478"/>
          <ac:picMkLst>
            <pc:docMk/>
            <pc:sldMk cId="3984941037" sldId="512"/>
            <ac:picMk id="10" creationId="{76EEC24C-B404-6D56-E0E6-03BE7C81E69E}"/>
          </ac:picMkLst>
        </pc:picChg>
        <pc:picChg chg="add del mod">
          <ac:chgData name="Petar Petar" userId="3f7ed075f5eaad16" providerId="LiveId" clId="{4F78B252-6E29-47CA-BFCE-3942D08E5D16}" dt="2022-06-13T13:05:42.917" v="3448"/>
          <ac:picMkLst>
            <pc:docMk/>
            <pc:sldMk cId="3984941037" sldId="512"/>
            <ac:picMk id="12" creationId="{089DFECE-C6A2-1310-32F3-2D070F54A69D}"/>
          </ac:picMkLst>
        </pc:picChg>
      </pc:sldChg>
      <pc:sldChg chg="addSp delSp modSp new mod">
        <pc:chgData name="Petar Petar" userId="3f7ed075f5eaad16" providerId="LiveId" clId="{4F78B252-6E29-47CA-BFCE-3942D08E5D16}" dt="2022-06-09T12:35:54.214" v="2986" actId="12"/>
        <pc:sldMkLst>
          <pc:docMk/>
          <pc:sldMk cId="1134106304" sldId="513"/>
        </pc:sldMkLst>
        <pc:spChg chg="del">
          <ac:chgData name="Petar Petar" userId="3f7ed075f5eaad16" providerId="LiveId" clId="{4F78B252-6E29-47CA-BFCE-3942D08E5D16}" dt="2022-06-07T15:08:49.587" v="2229" actId="478"/>
          <ac:spMkLst>
            <pc:docMk/>
            <pc:sldMk cId="1134106304" sldId="513"/>
            <ac:spMk id="2" creationId="{6508B252-A1AC-22B6-CF44-0534F2A0BBB0}"/>
          </ac:spMkLst>
        </pc:spChg>
        <pc:spChg chg="del">
          <ac:chgData name="Petar Petar" userId="3f7ed075f5eaad16" providerId="LiveId" clId="{4F78B252-6E29-47CA-BFCE-3942D08E5D16}" dt="2022-06-08T21:54:00.992" v="2334" actId="478"/>
          <ac:spMkLst>
            <pc:docMk/>
            <pc:sldMk cId="1134106304" sldId="513"/>
            <ac:spMk id="3" creationId="{0D9B247D-1C17-E4DD-7B6C-DFBB11A90FB5}"/>
          </ac:spMkLst>
        </pc:spChg>
        <pc:spChg chg="add del">
          <ac:chgData name="Petar Petar" userId="3f7ed075f5eaad16" providerId="LiveId" clId="{4F78B252-6E29-47CA-BFCE-3942D08E5D16}" dt="2022-06-08T22:00:58.192" v="2374"/>
          <ac:spMkLst>
            <pc:docMk/>
            <pc:sldMk cId="1134106304" sldId="513"/>
            <ac:spMk id="4" creationId="{F507D7EA-43C1-A4FE-8869-820945D074B9}"/>
          </ac:spMkLst>
        </pc:spChg>
        <pc:spChg chg="del mod">
          <ac:chgData name="Petar Petar" userId="3f7ed075f5eaad16" providerId="LiveId" clId="{4F78B252-6E29-47CA-BFCE-3942D08E5D16}" dt="2022-06-08T22:01:03.019" v="2375" actId="478"/>
          <ac:spMkLst>
            <pc:docMk/>
            <pc:sldMk cId="1134106304" sldId="513"/>
            <ac:spMk id="5" creationId="{B3AC4C2C-3752-C8C9-1F7D-2B0D5B55BACD}"/>
          </ac:spMkLst>
        </pc:spChg>
        <pc:spChg chg="mod">
          <ac:chgData name="Petar Petar" userId="3f7ed075f5eaad16" providerId="LiveId" clId="{4F78B252-6E29-47CA-BFCE-3942D08E5D16}" dt="2022-06-08T22:13:57.122" v="2486" actId="255"/>
          <ac:spMkLst>
            <pc:docMk/>
            <pc:sldMk cId="1134106304" sldId="513"/>
            <ac:spMk id="6" creationId="{10BCF5B0-3393-919D-24E4-75AFA3322334}"/>
          </ac:spMkLst>
        </pc:spChg>
        <pc:spChg chg="add mod">
          <ac:chgData name="Petar Petar" userId="3f7ed075f5eaad16" providerId="LiveId" clId="{4F78B252-6E29-47CA-BFCE-3942D08E5D16}" dt="2022-06-09T07:11:53.725" v="2885" actId="1076"/>
          <ac:spMkLst>
            <pc:docMk/>
            <pc:sldMk cId="1134106304" sldId="513"/>
            <ac:spMk id="7" creationId="{407ADD2A-C819-8787-0696-CEC00E822CC2}"/>
          </ac:spMkLst>
        </pc:spChg>
        <pc:spChg chg="add del mod">
          <ac:chgData name="Petar Petar" userId="3f7ed075f5eaad16" providerId="LiveId" clId="{4F78B252-6E29-47CA-BFCE-3942D08E5D16}" dt="2022-06-08T21:57:04.743" v="2351" actId="478"/>
          <ac:spMkLst>
            <pc:docMk/>
            <pc:sldMk cId="1134106304" sldId="513"/>
            <ac:spMk id="9" creationId="{CCEE732F-E96E-E978-5D63-A7B0A1230396}"/>
          </ac:spMkLst>
        </pc:spChg>
        <pc:spChg chg="add del">
          <ac:chgData name="Petar Petar" userId="3f7ed075f5eaad16" providerId="LiveId" clId="{4F78B252-6E29-47CA-BFCE-3942D08E5D16}" dt="2022-06-08T21:55:55.542" v="2339" actId="22"/>
          <ac:spMkLst>
            <pc:docMk/>
            <pc:sldMk cId="1134106304" sldId="513"/>
            <ac:spMk id="11" creationId="{F4DA7DBF-984B-AA39-688B-BC2766BCAC3C}"/>
          </ac:spMkLst>
        </pc:spChg>
        <pc:spChg chg="add mod">
          <ac:chgData name="Petar Petar" userId="3f7ed075f5eaad16" providerId="LiveId" clId="{4F78B252-6E29-47CA-BFCE-3942D08E5D16}" dt="2022-06-09T12:35:54.214" v="2986" actId="12"/>
          <ac:spMkLst>
            <pc:docMk/>
            <pc:sldMk cId="1134106304" sldId="513"/>
            <ac:spMk id="13" creationId="{A44218CA-EEAC-48BE-13CB-94A71BFF1458}"/>
          </ac:spMkLst>
        </pc:spChg>
        <pc:spChg chg="del mod">
          <ac:chgData name="Petar Petar" userId="3f7ed075f5eaad16" providerId="LiveId" clId="{4F78B252-6E29-47CA-BFCE-3942D08E5D16}" dt="2022-06-08T22:00:50.438" v="2369"/>
          <ac:spMkLst>
            <pc:docMk/>
            <pc:sldMk cId="1134106304" sldId="513"/>
            <ac:spMk id="14" creationId="{AE39BC03-F09F-66B0-D68E-45ED7552795A}"/>
          </ac:spMkLst>
        </pc:spChg>
        <pc:spChg chg="mod">
          <ac:chgData name="Petar Petar" userId="3f7ed075f5eaad16" providerId="LiveId" clId="{4F78B252-6E29-47CA-BFCE-3942D08E5D16}" dt="2022-06-08T22:13:48.422" v="2485" actId="1076"/>
          <ac:spMkLst>
            <pc:docMk/>
            <pc:sldMk cId="1134106304" sldId="513"/>
            <ac:spMk id="15" creationId="{A3079A79-D0AE-BCE8-F7F1-BB5C949BB188}"/>
          </ac:spMkLst>
        </pc:spChg>
        <pc:spChg chg="mod">
          <ac:chgData name="Petar Petar" userId="3f7ed075f5eaad16" providerId="LiveId" clId="{4F78B252-6E29-47CA-BFCE-3942D08E5D16}" dt="2022-06-08T22:13:43.826" v="2484" actId="1076"/>
          <ac:spMkLst>
            <pc:docMk/>
            <pc:sldMk cId="1134106304" sldId="513"/>
            <ac:spMk id="16" creationId="{D11AF27B-AD6B-322F-B4A7-1458A1B044A7}"/>
          </ac:spMkLst>
        </pc:spChg>
      </pc:sldChg>
      <pc:sldChg chg="addSp delSp modSp new mod">
        <pc:chgData name="Petar Petar" userId="3f7ed075f5eaad16" providerId="LiveId" clId="{4F78B252-6E29-47CA-BFCE-3942D08E5D16}" dt="2022-06-09T13:16:53.263" v="3203" actId="20577"/>
        <pc:sldMkLst>
          <pc:docMk/>
          <pc:sldMk cId="2168129475" sldId="514"/>
        </pc:sldMkLst>
        <pc:spChg chg="del">
          <ac:chgData name="Petar Petar" userId="3f7ed075f5eaad16" providerId="LiveId" clId="{4F78B252-6E29-47CA-BFCE-3942D08E5D16}" dt="2022-06-08T22:28:24.703" v="2640" actId="478"/>
          <ac:spMkLst>
            <pc:docMk/>
            <pc:sldMk cId="2168129475" sldId="514"/>
            <ac:spMk id="2" creationId="{D3D5EF43-03C6-6248-DB86-8115983D30D2}"/>
          </ac:spMkLst>
        </pc:spChg>
        <pc:spChg chg="del">
          <ac:chgData name="Petar Petar" userId="3f7ed075f5eaad16" providerId="LiveId" clId="{4F78B252-6E29-47CA-BFCE-3942D08E5D16}" dt="2022-06-08T22:28:39.888" v="2650" actId="478"/>
          <ac:spMkLst>
            <pc:docMk/>
            <pc:sldMk cId="2168129475" sldId="514"/>
            <ac:spMk id="3" creationId="{D7DA6903-1F11-FEB7-10A9-520BF898D17D}"/>
          </ac:spMkLst>
        </pc:spChg>
        <pc:spChg chg="mod">
          <ac:chgData name="Petar Petar" userId="3f7ed075f5eaad16" providerId="LiveId" clId="{4F78B252-6E29-47CA-BFCE-3942D08E5D16}" dt="2022-06-08T22:37:36.805" v="2784" actId="1076"/>
          <ac:spMkLst>
            <pc:docMk/>
            <pc:sldMk cId="2168129475" sldId="514"/>
            <ac:spMk id="4" creationId="{1A2DC7C3-988D-52C0-D839-6D6936FF0332}"/>
          </ac:spMkLst>
        </pc:spChg>
        <pc:spChg chg="mod">
          <ac:chgData name="Petar Petar" userId="3f7ed075f5eaad16" providerId="LiveId" clId="{4F78B252-6E29-47CA-BFCE-3942D08E5D16}" dt="2022-06-08T22:37:41.496" v="2785" actId="1076"/>
          <ac:spMkLst>
            <pc:docMk/>
            <pc:sldMk cId="2168129475" sldId="514"/>
            <ac:spMk id="5" creationId="{A35407D6-3FE2-975B-A796-13C63A9D7478}"/>
          </ac:spMkLst>
        </pc:spChg>
        <pc:spChg chg="mod">
          <ac:chgData name="Petar Petar" userId="3f7ed075f5eaad16" providerId="LiveId" clId="{4F78B252-6E29-47CA-BFCE-3942D08E5D16}" dt="2022-06-08T22:37:32.978" v="2783" actId="1076"/>
          <ac:spMkLst>
            <pc:docMk/>
            <pc:sldMk cId="2168129475" sldId="514"/>
            <ac:spMk id="6" creationId="{AAE1D22D-1F1F-23A2-AB61-26A7384E40F3}"/>
          </ac:spMkLst>
        </pc:spChg>
        <pc:spChg chg="add mod">
          <ac:chgData name="Petar Petar" userId="3f7ed075f5eaad16" providerId="LiveId" clId="{4F78B252-6E29-47CA-BFCE-3942D08E5D16}" dt="2022-06-09T12:37:00.341" v="2987" actId="207"/>
          <ac:spMkLst>
            <pc:docMk/>
            <pc:sldMk cId="2168129475" sldId="514"/>
            <ac:spMk id="7" creationId="{DC30B87A-0793-890E-99A6-A10182D80587}"/>
          </ac:spMkLst>
        </pc:spChg>
        <pc:spChg chg="add mod">
          <ac:chgData name="Petar Petar" userId="3f7ed075f5eaad16" providerId="LiveId" clId="{4F78B252-6E29-47CA-BFCE-3942D08E5D16}" dt="2022-06-09T13:16:53.263" v="3203" actId="20577"/>
          <ac:spMkLst>
            <pc:docMk/>
            <pc:sldMk cId="2168129475" sldId="514"/>
            <ac:spMk id="9" creationId="{1040E76E-A9C8-E510-149C-53005D0CEE0A}"/>
          </ac:spMkLst>
        </pc:spChg>
      </pc:sldChg>
      <pc:sldChg chg="addSp delSp new del mod">
        <pc:chgData name="Petar Petar" userId="3f7ed075f5eaad16" providerId="LiveId" clId="{4F78B252-6E29-47CA-BFCE-3942D08E5D16}" dt="2022-06-09T12:46:11.889" v="2998" actId="680"/>
        <pc:sldMkLst>
          <pc:docMk/>
          <pc:sldMk cId="1148373596" sldId="515"/>
        </pc:sldMkLst>
        <pc:spChg chg="add del">
          <ac:chgData name="Petar Petar" userId="3f7ed075f5eaad16" providerId="LiveId" clId="{4F78B252-6E29-47CA-BFCE-3942D08E5D16}" dt="2022-06-09T12:46:11.234" v="2997" actId="478"/>
          <ac:spMkLst>
            <pc:docMk/>
            <pc:sldMk cId="1148373596" sldId="515"/>
            <ac:spMk id="2" creationId="{13D003E2-5AF2-4A50-CC4D-E23E7180F6AB}"/>
          </ac:spMkLst>
        </pc:spChg>
        <pc:spChg chg="add del">
          <ac:chgData name="Petar Petar" userId="3f7ed075f5eaad16" providerId="LiveId" clId="{4F78B252-6E29-47CA-BFCE-3942D08E5D16}" dt="2022-06-09T12:46:10.151" v="2996" actId="478"/>
          <ac:spMkLst>
            <pc:docMk/>
            <pc:sldMk cId="1148373596" sldId="515"/>
            <ac:spMk id="3" creationId="{E9268642-0AF5-25BA-A3E1-B9C4F46E656B}"/>
          </ac:spMkLst>
        </pc:spChg>
      </pc:sldChg>
      <pc:sldChg chg="delSp modSp add del mod">
        <pc:chgData name="Petar Petar" userId="3f7ed075f5eaad16" providerId="LiveId" clId="{4F78B252-6E29-47CA-BFCE-3942D08E5D16}" dt="2022-06-09T12:48:52.966" v="3010" actId="47"/>
        <pc:sldMkLst>
          <pc:docMk/>
          <pc:sldMk cId="2433632085" sldId="515"/>
        </pc:sldMkLst>
        <pc:spChg chg="mod">
          <ac:chgData name="Petar Petar" userId="3f7ed075f5eaad16" providerId="LiveId" clId="{4F78B252-6E29-47CA-BFCE-3942D08E5D16}" dt="2022-06-09T12:46:44.366" v="3003" actId="1076"/>
          <ac:spMkLst>
            <pc:docMk/>
            <pc:sldMk cId="2433632085" sldId="515"/>
            <ac:spMk id="5" creationId="{00000000-0000-0000-0000-000000000000}"/>
          </ac:spMkLst>
        </pc:spChg>
        <pc:spChg chg="mod">
          <ac:chgData name="Petar Petar" userId="3f7ed075f5eaad16" providerId="LiveId" clId="{4F78B252-6E29-47CA-BFCE-3942D08E5D16}" dt="2022-06-09T12:46:47.724" v="3004" actId="1076"/>
          <ac:spMkLst>
            <pc:docMk/>
            <pc:sldMk cId="2433632085" sldId="515"/>
            <ac:spMk id="10" creationId="{11C701A8-D1AA-D1C3-F497-1C5F0C7ABAEC}"/>
          </ac:spMkLst>
        </pc:spChg>
        <pc:spChg chg="del mod">
          <ac:chgData name="Petar Petar" userId="3f7ed075f5eaad16" providerId="LiveId" clId="{4F78B252-6E29-47CA-BFCE-3942D08E5D16}" dt="2022-06-09T12:46:26.186" v="3001" actId="478"/>
          <ac:spMkLst>
            <pc:docMk/>
            <pc:sldMk cId="2433632085" sldId="515"/>
            <ac:spMk id="50" creationId="{E7ECFB7B-1133-4484-A926-8DE06F52B05D}"/>
          </ac:spMkLst>
        </pc:spChg>
        <pc:graphicFrameChg chg="mod">
          <ac:chgData name="Petar Petar" userId="3f7ed075f5eaad16" providerId="LiveId" clId="{4F78B252-6E29-47CA-BFCE-3942D08E5D16}" dt="2022-06-09T12:46:52.581" v="3005" actId="1076"/>
          <ac:graphicFrameMkLst>
            <pc:docMk/>
            <pc:sldMk cId="2433632085" sldId="515"/>
            <ac:graphicFrameMk id="2" creationId="{6FDF2E8E-A425-4166-9ABA-F3DF52BA54BA}"/>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A07BF6-8B13-452E-BC7A-4DCC4C4E68A0}" type="datetimeFigureOut">
              <a:rPr lang="bg-BG" smtClean="0"/>
              <a:pPr/>
              <a:t>21.12.2022 г.</a:t>
            </a:fld>
            <a:endParaRPr lang="bg-B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A7855E-F8BE-4BC8-A2BE-2931002BFA5C}" type="slidenum">
              <a:rPr lang="bg-BG" smtClean="0"/>
              <a:pPr/>
              <a:t>‹#›</a:t>
            </a:fld>
            <a:endParaRPr lang="bg-BG"/>
          </a:p>
        </p:txBody>
      </p:sp>
    </p:spTree>
  </p:cSld>
  <p:clrMap bg1="lt1" tx1="dk1" bg2="lt2" tx2="dk2" accent1="accent1" accent2="accent2" accent3="accent3" accent4="accent4" accent5="accent5" accent6="accent6" hlink="hlink" folHlink="folHlink"/>
  <p:notesStyle>
    <a:lvl1pPr marL="0" algn="l" defTabSz="914226" rtl="0" eaLnBrk="1" latinLnBrk="0" hangingPunct="1">
      <a:defRPr sz="1200" kern="1200">
        <a:solidFill>
          <a:schemeClr val="tx1"/>
        </a:solidFill>
        <a:latin typeface="+mn-lt"/>
        <a:ea typeface="+mn-ea"/>
        <a:cs typeface="+mn-cs"/>
      </a:defRPr>
    </a:lvl1pPr>
    <a:lvl2pPr marL="457113" algn="l" defTabSz="914226" rtl="0" eaLnBrk="1" latinLnBrk="0" hangingPunct="1">
      <a:defRPr sz="1200" kern="1200">
        <a:solidFill>
          <a:schemeClr val="tx1"/>
        </a:solidFill>
        <a:latin typeface="+mn-lt"/>
        <a:ea typeface="+mn-ea"/>
        <a:cs typeface="+mn-cs"/>
      </a:defRPr>
    </a:lvl2pPr>
    <a:lvl3pPr marL="914226" algn="l" defTabSz="914226" rtl="0" eaLnBrk="1" latinLnBrk="0" hangingPunct="1">
      <a:defRPr sz="1200" kern="1200">
        <a:solidFill>
          <a:schemeClr val="tx1"/>
        </a:solidFill>
        <a:latin typeface="+mn-lt"/>
        <a:ea typeface="+mn-ea"/>
        <a:cs typeface="+mn-cs"/>
      </a:defRPr>
    </a:lvl3pPr>
    <a:lvl4pPr marL="1371341" algn="l" defTabSz="914226" rtl="0" eaLnBrk="1" latinLnBrk="0" hangingPunct="1">
      <a:defRPr sz="1200" kern="1200">
        <a:solidFill>
          <a:schemeClr val="tx1"/>
        </a:solidFill>
        <a:latin typeface="+mn-lt"/>
        <a:ea typeface="+mn-ea"/>
        <a:cs typeface="+mn-cs"/>
      </a:defRPr>
    </a:lvl4pPr>
    <a:lvl5pPr marL="1828453" algn="l" defTabSz="914226" rtl="0" eaLnBrk="1" latinLnBrk="0" hangingPunct="1">
      <a:defRPr sz="1200" kern="1200">
        <a:solidFill>
          <a:schemeClr val="tx1"/>
        </a:solidFill>
        <a:latin typeface="+mn-lt"/>
        <a:ea typeface="+mn-ea"/>
        <a:cs typeface="+mn-cs"/>
      </a:defRPr>
    </a:lvl5pPr>
    <a:lvl6pPr marL="2285566" algn="l" defTabSz="914226" rtl="0" eaLnBrk="1" latinLnBrk="0" hangingPunct="1">
      <a:defRPr sz="1200" kern="1200">
        <a:solidFill>
          <a:schemeClr val="tx1"/>
        </a:solidFill>
        <a:latin typeface="+mn-lt"/>
        <a:ea typeface="+mn-ea"/>
        <a:cs typeface="+mn-cs"/>
      </a:defRPr>
    </a:lvl6pPr>
    <a:lvl7pPr marL="2742679" algn="l" defTabSz="914226" rtl="0" eaLnBrk="1" latinLnBrk="0" hangingPunct="1">
      <a:defRPr sz="1200" kern="1200">
        <a:solidFill>
          <a:schemeClr val="tx1"/>
        </a:solidFill>
        <a:latin typeface="+mn-lt"/>
        <a:ea typeface="+mn-ea"/>
        <a:cs typeface="+mn-cs"/>
      </a:defRPr>
    </a:lvl7pPr>
    <a:lvl8pPr marL="3199794" algn="l" defTabSz="914226" rtl="0" eaLnBrk="1" latinLnBrk="0" hangingPunct="1">
      <a:defRPr sz="1200" kern="1200">
        <a:solidFill>
          <a:schemeClr val="tx1"/>
        </a:solidFill>
        <a:latin typeface="+mn-lt"/>
        <a:ea typeface="+mn-ea"/>
        <a:cs typeface="+mn-cs"/>
      </a:defRPr>
    </a:lvl8pPr>
    <a:lvl9pPr marL="3656907" algn="l" defTabSz="91422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bg-BG"/>
          </a:p>
        </p:txBody>
      </p:sp>
      <p:sp>
        <p:nvSpPr>
          <p:cNvPr id="4" name="Slide Number Placeholder 3"/>
          <p:cNvSpPr>
            <a:spLocks noGrp="1"/>
          </p:cNvSpPr>
          <p:nvPr>
            <p:ph type="sldNum" sz="quarter" idx="10"/>
          </p:nvPr>
        </p:nvSpPr>
        <p:spPr/>
        <p:txBody>
          <a:bodyPr/>
          <a:lstStyle/>
          <a:p>
            <a:fld id="{A1A7855E-F8BE-4BC8-A2BE-2931002BFA5C}" type="slidenum">
              <a:rPr lang="bg-BG" smtClean="0"/>
              <a:pPr/>
              <a:t>1</a:t>
            </a:fld>
            <a:endParaRPr lang="bg-BG"/>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bg-BG"/>
          </a:p>
        </p:txBody>
      </p:sp>
      <p:sp>
        <p:nvSpPr>
          <p:cNvPr id="4" name="Slide Number Placeholder 3"/>
          <p:cNvSpPr>
            <a:spLocks noGrp="1"/>
          </p:cNvSpPr>
          <p:nvPr>
            <p:ph type="sldNum" sz="quarter" idx="10"/>
          </p:nvPr>
        </p:nvSpPr>
        <p:spPr/>
        <p:txBody>
          <a:bodyPr/>
          <a:lstStyle/>
          <a:p>
            <a:fld id="{A1A7855E-F8BE-4BC8-A2BE-2931002BFA5C}" type="slidenum">
              <a:rPr lang="bg-BG" smtClean="0"/>
              <a:pPr/>
              <a:t>41</a:t>
            </a:fld>
            <a:endParaRPr lang="bg-BG"/>
          </a:p>
        </p:txBody>
      </p:sp>
    </p:spTree>
    <p:extLst>
      <p:ext uri="{BB962C8B-B14F-4D97-AF65-F5344CB8AC3E}">
        <p14:creationId xmlns:p14="http://schemas.microsoft.com/office/powerpoint/2010/main" val="17113886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Заглавен слайд">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bg-BG"/>
              <a:t>Редакт. стил загл. образец</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bg-BG"/>
              <a:t>Щракнете, за да редактирате стила на подзаглавието в образеца</a:t>
            </a:r>
            <a:endParaRPr lang="en-US" dirty="0"/>
          </a:p>
        </p:txBody>
      </p:sp>
      <p:sp>
        <p:nvSpPr>
          <p:cNvPr id="4" name="Date Placeholder 3"/>
          <p:cNvSpPr>
            <a:spLocks noGrp="1"/>
          </p:cNvSpPr>
          <p:nvPr>
            <p:ph type="dt" sz="half" idx="10"/>
          </p:nvPr>
        </p:nvSpPr>
        <p:spPr>
          <a:xfrm>
            <a:off x="5801052" y="5410202"/>
            <a:ext cx="2057400" cy="365125"/>
          </a:xfrm>
        </p:spPr>
        <p:txBody>
          <a:bodyPr/>
          <a:lstStyle/>
          <a:p>
            <a:fld id="{D22E09F7-58CE-4ADE-B409-A7856C846B43}" type="datetime1">
              <a:rPr lang="en-US" smtClean="0"/>
              <a:t>12/21/2022</a:t>
            </a:fld>
            <a:endParaRPr lang="bg-BG"/>
          </a:p>
        </p:txBody>
      </p:sp>
      <p:sp>
        <p:nvSpPr>
          <p:cNvPr id="5" name="Footer Placeholder 4"/>
          <p:cNvSpPr>
            <a:spLocks noGrp="1"/>
          </p:cNvSpPr>
          <p:nvPr>
            <p:ph type="ftr" sz="quarter" idx="11"/>
          </p:nvPr>
        </p:nvSpPr>
        <p:spPr>
          <a:xfrm>
            <a:off x="1900237" y="5410202"/>
            <a:ext cx="3843665" cy="365125"/>
          </a:xfrm>
        </p:spPr>
        <p:txBody>
          <a:bodyPr/>
          <a:lstStyle/>
          <a:p>
            <a:r>
              <a:rPr lang="en-US"/>
              <a:t>Petar Danev &amp; Hristo Tonchev</a:t>
            </a:r>
            <a:endParaRPr lang="bg-BG"/>
          </a:p>
        </p:txBody>
      </p:sp>
      <p:sp>
        <p:nvSpPr>
          <p:cNvPr id="6" name="Slide Number Placeholder 5"/>
          <p:cNvSpPr>
            <a:spLocks noGrp="1"/>
          </p:cNvSpPr>
          <p:nvPr>
            <p:ph type="sldNum" sz="quarter" idx="12"/>
          </p:nvPr>
        </p:nvSpPr>
        <p:spPr>
          <a:xfrm>
            <a:off x="7915603" y="5410200"/>
            <a:ext cx="578317" cy="365125"/>
          </a:xfrm>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898247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 картина с надпис">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bg-BG"/>
              <a:t>Редакт. стил загл. образец</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bg-BG"/>
              <a:t>Щракнете върху иконата, за да добавите картина</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Date Placeholder 4"/>
          <p:cNvSpPr>
            <a:spLocks noGrp="1"/>
          </p:cNvSpPr>
          <p:nvPr>
            <p:ph type="dt" sz="half" idx="10"/>
          </p:nvPr>
        </p:nvSpPr>
        <p:spPr/>
        <p:txBody>
          <a:bodyPr/>
          <a:lstStyle/>
          <a:p>
            <a:fld id="{BF0DFB63-259B-44CA-9127-A4B930101DAF}" type="datetime1">
              <a:rPr lang="en-US" smtClean="0"/>
              <a:t>12/21/2022</a:t>
            </a:fld>
            <a:endParaRPr lang="bg-BG"/>
          </a:p>
        </p:txBody>
      </p:sp>
      <p:sp>
        <p:nvSpPr>
          <p:cNvPr id="6" name="Footer Placeholder 5"/>
          <p:cNvSpPr>
            <a:spLocks noGrp="1"/>
          </p:cNvSpPr>
          <p:nvPr>
            <p:ph type="ftr" sz="quarter" idx="11"/>
          </p:nvPr>
        </p:nvSpPr>
        <p:spPr/>
        <p:txBody>
          <a:bodyPr/>
          <a:lstStyle/>
          <a:p>
            <a:r>
              <a:rPr lang="en-US"/>
              <a:t>Petar Danev &amp; Hristo Tonchev</a:t>
            </a:r>
            <a:endParaRPr lang="bg-BG"/>
          </a:p>
        </p:txBody>
      </p:sp>
      <p:sp>
        <p:nvSpPr>
          <p:cNvPr id="7" name="Slide Number Placeholder 6"/>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4159772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лавие и надпис">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bg-BG"/>
              <a:t>Редакт. стил загл. образец</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Date Placeholder 4"/>
          <p:cNvSpPr>
            <a:spLocks noGrp="1"/>
          </p:cNvSpPr>
          <p:nvPr>
            <p:ph type="dt" sz="half" idx="10"/>
          </p:nvPr>
        </p:nvSpPr>
        <p:spPr/>
        <p:txBody>
          <a:bodyPr/>
          <a:lstStyle/>
          <a:p>
            <a:fld id="{FAB66254-7835-4178-B411-7F46E7A2F6C3}" type="datetime1">
              <a:rPr lang="en-US" smtClean="0"/>
              <a:t>12/21/2022</a:t>
            </a:fld>
            <a:endParaRPr lang="bg-BG"/>
          </a:p>
        </p:txBody>
      </p:sp>
      <p:sp>
        <p:nvSpPr>
          <p:cNvPr id="6" name="Footer Placeholder 5"/>
          <p:cNvSpPr>
            <a:spLocks noGrp="1"/>
          </p:cNvSpPr>
          <p:nvPr>
            <p:ph type="ftr" sz="quarter" idx="11"/>
          </p:nvPr>
        </p:nvSpPr>
        <p:spPr/>
        <p:txBody>
          <a:bodyPr/>
          <a:lstStyle/>
          <a:p>
            <a:r>
              <a:rPr lang="en-US"/>
              <a:t>Petar Danev &amp; Hristo Tonchev</a:t>
            </a:r>
            <a:endParaRPr lang="bg-BG"/>
          </a:p>
        </p:txBody>
      </p:sp>
      <p:sp>
        <p:nvSpPr>
          <p:cNvPr id="7" name="Slide Number Placeholder 6"/>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363373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 с надпис">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bg-BG"/>
              <a:t>Редакт. стил загл. образец</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Date Placeholder 4"/>
          <p:cNvSpPr>
            <a:spLocks noGrp="1"/>
          </p:cNvSpPr>
          <p:nvPr>
            <p:ph type="dt" sz="half" idx="10"/>
          </p:nvPr>
        </p:nvSpPr>
        <p:spPr/>
        <p:txBody>
          <a:bodyPr/>
          <a:lstStyle/>
          <a:p>
            <a:fld id="{C01B3742-1BDB-4EFC-9DD3-0458351A9746}" type="datetime1">
              <a:rPr lang="en-US" smtClean="0"/>
              <a:t>12/21/2022</a:t>
            </a:fld>
            <a:endParaRPr lang="bg-BG"/>
          </a:p>
        </p:txBody>
      </p:sp>
      <p:sp>
        <p:nvSpPr>
          <p:cNvPr id="6" name="Footer Placeholder 5"/>
          <p:cNvSpPr>
            <a:spLocks noGrp="1"/>
          </p:cNvSpPr>
          <p:nvPr>
            <p:ph type="ftr" sz="quarter" idx="11"/>
          </p:nvPr>
        </p:nvSpPr>
        <p:spPr/>
        <p:txBody>
          <a:bodyPr/>
          <a:lstStyle/>
          <a:p>
            <a:r>
              <a:rPr lang="en-US"/>
              <a:t>Petar Danev &amp; Hristo Tonchev</a:t>
            </a:r>
            <a:endParaRPr lang="bg-BG"/>
          </a:p>
        </p:txBody>
      </p:sp>
      <p:sp>
        <p:nvSpPr>
          <p:cNvPr id="7" name="Slide Number Placeholder 6"/>
          <p:cNvSpPr>
            <a:spLocks noGrp="1"/>
          </p:cNvSpPr>
          <p:nvPr>
            <p:ph type="sldNum" sz="quarter" idx="12"/>
          </p:nvPr>
        </p:nvSpPr>
        <p:spPr/>
        <p:txBody>
          <a:bodyPr/>
          <a:lstStyle/>
          <a:p>
            <a:fld id="{666D7441-A661-464A-8616-59533B53E3BB}" type="slidenum">
              <a:rPr lang="bg-BG" smtClean="0"/>
              <a:pPr/>
              <a:t>‹#›</a:t>
            </a:fld>
            <a:endParaRPr lang="bg-BG"/>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222933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ичка с име">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bg-BG"/>
              <a:t>Редакт. стил загл. образец</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Date Placeholder 4"/>
          <p:cNvSpPr>
            <a:spLocks noGrp="1"/>
          </p:cNvSpPr>
          <p:nvPr>
            <p:ph type="dt" sz="half" idx="10"/>
          </p:nvPr>
        </p:nvSpPr>
        <p:spPr/>
        <p:txBody>
          <a:bodyPr/>
          <a:lstStyle/>
          <a:p>
            <a:fld id="{2A072616-B9AE-46DC-9C02-874C2C2E3978}" type="datetime1">
              <a:rPr lang="en-US" smtClean="0"/>
              <a:t>12/21/2022</a:t>
            </a:fld>
            <a:endParaRPr lang="bg-BG"/>
          </a:p>
        </p:txBody>
      </p:sp>
      <p:sp>
        <p:nvSpPr>
          <p:cNvPr id="6" name="Footer Placeholder 5"/>
          <p:cNvSpPr>
            <a:spLocks noGrp="1"/>
          </p:cNvSpPr>
          <p:nvPr>
            <p:ph type="ftr" sz="quarter" idx="11"/>
          </p:nvPr>
        </p:nvSpPr>
        <p:spPr/>
        <p:txBody>
          <a:bodyPr/>
          <a:lstStyle/>
          <a:p>
            <a:r>
              <a:rPr lang="en-US"/>
              <a:t>Petar Danev &amp; Hristo Tonchev</a:t>
            </a:r>
            <a:endParaRPr lang="bg-BG"/>
          </a:p>
        </p:txBody>
      </p:sp>
      <p:sp>
        <p:nvSpPr>
          <p:cNvPr id="7" name="Slide Number Placeholder 6"/>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1253757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колони">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bg-BG"/>
              <a:t>Редакт. стил загл. образец</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a:t>Щракнете, за да редактирате стиловете на текста в образеца</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a:t>Щракнете, за да редактирате стиловете на текста в образеца</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a:t>Щракнете, за да редактирате стиловете на текста в образеца</a:t>
            </a:r>
          </a:p>
        </p:txBody>
      </p:sp>
      <p:sp>
        <p:nvSpPr>
          <p:cNvPr id="3" name="Date Placeholder 2"/>
          <p:cNvSpPr>
            <a:spLocks noGrp="1"/>
          </p:cNvSpPr>
          <p:nvPr>
            <p:ph type="dt" sz="half" idx="10"/>
          </p:nvPr>
        </p:nvSpPr>
        <p:spPr/>
        <p:txBody>
          <a:bodyPr/>
          <a:lstStyle/>
          <a:p>
            <a:fld id="{52A2862D-3D88-4058-8983-D727DA5CD9B7}" type="datetime1">
              <a:rPr lang="en-US" smtClean="0"/>
              <a:t>12/21/2022</a:t>
            </a:fld>
            <a:endParaRPr lang="bg-BG"/>
          </a:p>
        </p:txBody>
      </p:sp>
      <p:sp>
        <p:nvSpPr>
          <p:cNvPr id="4" name="Footer Placeholder 3"/>
          <p:cNvSpPr>
            <a:spLocks noGrp="1"/>
          </p:cNvSpPr>
          <p:nvPr>
            <p:ph type="ftr" sz="quarter" idx="11"/>
          </p:nvPr>
        </p:nvSpPr>
        <p:spPr/>
        <p:txBody>
          <a:bodyPr/>
          <a:lstStyle/>
          <a:p>
            <a:r>
              <a:rPr lang="en-US"/>
              <a:t>Petar Danev &amp; Hristo Tonchev</a:t>
            </a:r>
            <a:endParaRPr lang="bg-BG"/>
          </a:p>
        </p:txBody>
      </p:sp>
      <p:sp>
        <p:nvSpPr>
          <p:cNvPr id="5" name="Slide Number Placeholder 4"/>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1178171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колони с картини">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bg-BG"/>
              <a:t>Редакт. стил загл. образец</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bg-BG"/>
              <a:t>Щракнете върху иконата, за да добавите картина</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a:t>Щракнете, за да редактирате стиловете на текста в образеца</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bg-BG"/>
              <a:t>Щракнете върху иконата, за да добавите картина</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a:t>Щракнете, за да редактирате стиловете на текста в образеца</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bg-BG"/>
              <a:t>Щракнете върху иконата, за да добавите картина</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a:t>Щракнете, за да редактирате стиловете на текста в образеца</a:t>
            </a:r>
          </a:p>
        </p:txBody>
      </p:sp>
      <p:sp>
        <p:nvSpPr>
          <p:cNvPr id="3" name="Date Placeholder 2"/>
          <p:cNvSpPr>
            <a:spLocks noGrp="1"/>
          </p:cNvSpPr>
          <p:nvPr>
            <p:ph type="dt" sz="half" idx="10"/>
          </p:nvPr>
        </p:nvSpPr>
        <p:spPr/>
        <p:txBody>
          <a:bodyPr/>
          <a:lstStyle/>
          <a:p>
            <a:fld id="{5851E755-8483-4AEA-9D62-C6488F4923CE}" type="datetime1">
              <a:rPr lang="en-US" smtClean="0"/>
              <a:t>12/21/2022</a:t>
            </a:fld>
            <a:endParaRPr lang="bg-BG"/>
          </a:p>
        </p:txBody>
      </p:sp>
      <p:sp>
        <p:nvSpPr>
          <p:cNvPr id="4" name="Footer Placeholder 3"/>
          <p:cNvSpPr>
            <a:spLocks noGrp="1"/>
          </p:cNvSpPr>
          <p:nvPr>
            <p:ph type="ftr" sz="quarter" idx="11"/>
          </p:nvPr>
        </p:nvSpPr>
        <p:spPr/>
        <p:txBody>
          <a:bodyPr/>
          <a:lstStyle>
            <a:lvl1pPr>
              <a:defRPr cap="all" baseline="0"/>
            </a:lvl1pPr>
          </a:lstStyle>
          <a:p>
            <a:r>
              <a:rPr lang="en-US"/>
              <a:t>Petar Danev &amp; Hristo Tonchev</a:t>
            </a:r>
            <a:endParaRPr lang="bg-BG"/>
          </a:p>
        </p:txBody>
      </p:sp>
      <p:sp>
        <p:nvSpPr>
          <p:cNvPr id="5" name="Slide Number Placeholder 4"/>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98934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лавие и вертикален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a:t>Редакт. стил загл. образец</a:t>
            </a:r>
            <a:endParaRPr lang="en-US" dirty="0"/>
          </a:p>
        </p:txBody>
      </p:sp>
      <p:sp>
        <p:nvSpPr>
          <p:cNvPr id="3" name="Vertical Text Placeholder 2"/>
          <p:cNvSpPr>
            <a:spLocks noGrp="1"/>
          </p:cNvSpPr>
          <p:nvPr>
            <p:ph type="body" orient="vert" idx="1"/>
          </p:nvPr>
        </p:nvSpPr>
        <p:spPr/>
        <p:txBody>
          <a:bodyPr vert="eaVert" ancho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 name="Date Placeholder 3"/>
          <p:cNvSpPr>
            <a:spLocks noGrp="1"/>
          </p:cNvSpPr>
          <p:nvPr>
            <p:ph type="dt" sz="half" idx="10"/>
          </p:nvPr>
        </p:nvSpPr>
        <p:spPr/>
        <p:txBody>
          <a:bodyPr/>
          <a:lstStyle/>
          <a:p>
            <a:fld id="{95A0AD28-661F-4AD6-B952-8A9902019AD2}" type="datetime1">
              <a:rPr lang="en-US" smtClean="0"/>
              <a:t>12/21/2022</a:t>
            </a:fld>
            <a:endParaRPr lang="bg-BG"/>
          </a:p>
        </p:txBody>
      </p:sp>
      <p:sp>
        <p:nvSpPr>
          <p:cNvPr id="5" name="Footer Placeholder 4"/>
          <p:cNvSpPr>
            <a:spLocks noGrp="1"/>
          </p:cNvSpPr>
          <p:nvPr>
            <p:ph type="ftr" sz="quarter" idx="11"/>
          </p:nvPr>
        </p:nvSpPr>
        <p:spPr/>
        <p:txBody>
          <a:bodyPr/>
          <a:lstStyle/>
          <a:p>
            <a:r>
              <a:rPr lang="en-US"/>
              <a:t>Petar Danev &amp; Hristo Tonchev</a:t>
            </a:r>
            <a:endParaRPr lang="bg-BG"/>
          </a:p>
        </p:txBody>
      </p:sp>
      <p:sp>
        <p:nvSpPr>
          <p:cNvPr id="6" name="Slide Number Placeholder 5"/>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3326648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но заглавие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bg-BG"/>
              <a:t>Редакт. стил загл. образец</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 name="Date Placeholder 3"/>
          <p:cNvSpPr>
            <a:spLocks noGrp="1"/>
          </p:cNvSpPr>
          <p:nvPr>
            <p:ph type="dt" sz="half" idx="10"/>
          </p:nvPr>
        </p:nvSpPr>
        <p:spPr/>
        <p:txBody>
          <a:bodyPr/>
          <a:lstStyle/>
          <a:p>
            <a:fld id="{7F1ED366-88EF-4E32-975E-B8F8A1B81A47}" type="datetime1">
              <a:rPr lang="en-US" smtClean="0"/>
              <a:t>12/21/2022</a:t>
            </a:fld>
            <a:endParaRPr lang="bg-BG"/>
          </a:p>
        </p:txBody>
      </p:sp>
      <p:sp>
        <p:nvSpPr>
          <p:cNvPr id="5" name="Footer Placeholder 4"/>
          <p:cNvSpPr>
            <a:spLocks noGrp="1"/>
          </p:cNvSpPr>
          <p:nvPr>
            <p:ph type="ftr" sz="quarter" idx="11"/>
          </p:nvPr>
        </p:nvSpPr>
        <p:spPr/>
        <p:txBody>
          <a:bodyPr/>
          <a:lstStyle/>
          <a:p>
            <a:r>
              <a:rPr lang="en-US"/>
              <a:t>Petar Danev &amp; Hristo Tonchev</a:t>
            </a:r>
            <a:endParaRPr lang="bg-BG"/>
          </a:p>
        </p:txBody>
      </p:sp>
      <p:sp>
        <p:nvSpPr>
          <p:cNvPr id="6" name="Slide Number Placeholder 5"/>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297110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bg-BG"/>
              <a:t>Редакт. стил загл. образец</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9" name="Date Placeholder 3"/>
          <p:cNvSpPr>
            <a:spLocks noGrp="1"/>
          </p:cNvSpPr>
          <p:nvPr>
            <p:ph type="dt" sz="half" idx="10"/>
          </p:nvPr>
        </p:nvSpPr>
        <p:spPr>
          <a:xfrm>
            <a:off x="5592691" y="5883277"/>
            <a:ext cx="2057400" cy="365125"/>
          </a:xfrm>
        </p:spPr>
        <p:txBody>
          <a:bodyPr/>
          <a:lstStyle/>
          <a:p>
            <a:fld id="{3F682832-9A0A-4BD0-92B3-488F3E4B20EB}" type="datetime1">
              <a:rPr lang="en-US" smtClean="0"/>
              <a:t>12/21/2022</a:t>
            </a:fld>
            <a:endParaRPr lang="bg-BG"/>
          </a:p>
        </p:txBody>
      </p:sp>
      <p:sp>
        <p:nvSpPr>
          <p:cNvPr id="50" name="Footer Placeholder 4"/>
          <p:cNvSpPr>
            <a:spLocks noGrp="1"/>
          </p:cNvSpPr>
          <p:nvPr>
            <p:ph type="ftr" sz="quarter" idx="11"/>
          </p:nvPr>
        </p:nvSpPr>
        <p:spPr>
          <a:xfrm>
            <a:off x="856059" y="5883276"/>
            <a:ext cx="4679482" cy="365125"/>
          </a:xfrm>
        </p:spPr>
        <p:txBody>
          <a:bodyPr/>
          <a:lstStyle/>
          <a:p>
            <a:r>
              <a:rPr lang="en-US"/>
              <a:t>Petar Danev &amp; Hristo Tonchev</a:t>
            </a:r>
            <a:endParaRPr lang="bg-BG"/>
          </a:p>
        </p:txBody>
      </p:sp>
      <p:sp>
        <p:nvSpPr>
          <p:cNvPr id="51" name="Slide Number Placeholder 5"/>
          <p:cNvSpPr>
            <a:spLocks noGrp="1"/>
          </p:cNvSpPr>
          <p:nvPr>
            <p:ph type="sldNum" sz="quarter" idx="12"/>
          </p:nvPr>
        </p:nvSpPr>
        <p:spPr>
          <a:xfrm>
            <a:off x="7707241" y="5883275"/>
            <a:ext cx="578317" cy="365125"/>
          </a:xfrm>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3754960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лавка разд.">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bg-BG"/>
              <a:t>Редакт. стил загл. образец</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bg-BG"/>
              <a:t>Щракнете, за да редактирате стиловете на текста в образеца</a:t>
            </a:r>
          </a:p>
        </p:txBody>
      </p:sp>
      <p:sp>
        <p:nvSpPr>
          <p:cNvPr id="4" name="Date Placeholder 3"/>
          <p:cNvSpPr>
            <a:spLocks noGrp="1"/>
          </p:cNvSpPr>
          <p:nvPr>
            <p:ph type="dt" sz="half" idx="10"/>
          </p:nvPr>
        </p:nvSpPr>
        <p:spPr/>
        <p:txBody>
          <a:bodyPr/>
          <a:lstStyle/>
          <a:p>
            <a:fld id="{4DF6AC5F-4D69-4809-822E-73276D88352B}" type="datetime1">
              <a:rPr lang="en-US" smtClean="0"/>
              <a:t>12/21/2022</a:t>
            </a:fld>
            <a:endParaRPr lang="bg-BG"/>
          </a:p>
        </p:txBody>
      </p:sp>
      <p:sp>
        <p:nvSpPr>
          <p:cNvPr id="5" name="Footer Placeholder 4"/>
          <p:cNvSpPr>
            <a:spLocks noGrp="1"/>
          </p:cNvSpPr>
          <p:nvPr>
            <p:ph type="ftr" sz="quarter" idx="11"/>
          </p:nvPr>
        </p:nvSpPr>
        <p:spPr/>
        <p:txBody>
          <a:bodyPr/>
          <a:lstStyle/>
          <a:p>
            <a:r>
              <a:rPr lang="en-US"/>
              <a:t>Petar Danev &amp; Hristo Tonchev</a:t>
            </a:r>
            <a:endParaRPr lang="bg-BG"/>
          </a:p>
        </p:txBody>
      </p:sp>
      <p:sp>
        <p:nvSpPr>
          <p:cNvPr id="6" name="Slide Number Placeholder 5"/>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1181894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a:t>Редакт. стил загл. образец</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5" name="Date Placeholder 4"/>
          <p:cNvSpPr>
            <a:spLocks noGrp="1"/>
          </p:cNvSpPr>
          <p:nvPr>
            <p:ph type="dt" sz="half" idx="10"/>
          </p:nvPr>
        </p:nvSpPr>
        <p:spPr/>
        <p:txBody>
          <a:bodyPr/>
          <a:lstStyle/>
          <a:p>
            <a:fld id="{B81949F8-A300-435C-9113-AC5539414AFE}" type="datetime1">
              <a:rPr lang="en-US" smtClean="0"/>
              <a:t>12/21/2022</a:t>
            </a:fld>
            <a:endParaRPr lang="bg-BG"/>
          </a:p>
        </p:txBody>
      </p:sp>
      <p:sp>
        <p:nvSpPr>
          <p:cNvPr id="6" name="Footer Placeholder 5"/>
          <p:cNvSpPr>
            <a:spLocks noGrp="1"/>
          </p:cNvSpPr>
          <p:nvPr>
            <p:ph type="ftr" sz="quarter" idx="11"/>
          </p:nvPr>
        </p:nvSpPr>
        <p:spPr/>
        <p:txBody>
          <a:bodyPr/>
          <a:lstStyle/>
          <a:p>
            <a:r>
              <a:rPr lang="en-US"/>
              <a:t>Petar Danev &amp; Hristo Tonchev</a:t>
            </a:r>
            <a:endParaRPr lang="bg-BG"/>
          </a:p>
        </p:txBody>
      </p:sp>
      <p:sp>
        <p:nvSpPr>
          <p:cNvPr id="7" name="Slide Number Placeholder 6"/>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532708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bg-BG"/>
              <a:t>Редакт. стил загл. образец</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4" name="Content Placeholder 3"/>
          <p:cNvSpPr>
            <a:spLocks noGrp="1"/>
          </p:cNvSpPr>
          <p:nvPr>
            <p:ph sz="half" idx="2"/>
          </p:nvPr>
        </p:nvSpPr>
        <p:spPr>
          <a:xfrm>
            <a:off x="856058" y="3073398"/>
            <a:ext cx="3658793" cy="2717801"/>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6" name="Content Placeholder 5"/>
          <p:cNvSpPr>
            <a:spLocks noGrp="1"/>
          </p:cNvSpPr>
          <p:nvPr>
            <p:ph sz="quarter" idx="4"/>
          </p:nvPr>
        </p:nvSpPr>
        <p:spPr>
          <a:xfrm>
            <a:off x="4629150" y="3073398"/>
            <a:ext cx="3656408" cy="2717801"/>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7" name="Date Placeholder 6"/>
          <p:cNvSpPr>
            <a:spLocks noGrp="1"/>
          </p:cNvSpPr>
          <p:nvPr>
            <p:ph type="dt" sz="half" idx="10"/>
          </p:nvPr>
        </p:nvSpPr>
        <p:spPr/>
        <p:txBody>
          <a:bodyPr/>
          <a:lstStyle/>
          <a:p>
            <a:fld id="{0E8C5585-FBDC-45EB-8B79-B747B0CEFB69}" type="datetime1">
              <a:rPr lang="en-US" smtClean="0"/>
              <a:t>12/21/2022</a:t>
            </a:fld>
            <a:endParaRPr lang="bg-BG"/>
          </a:p>
        </p:txBody>
      </p:sp>
      <p:sp>
        <p:nvSpPr>
          <p:cNvPr id="8" name="Footer Placeholder 7"/>
          <p:cNvSpPr>
            <a:spLocks noGrp="1"/>
          </p:cNvSpPr>
          <p:nvPr>
            <p:ph type="ftr" sz="quarter" idx="11"/>
          </p:nvPr>
        </p:nvSpPr>
        <p:spPr/>
        <p:txBody>
          <a:bodyPr/>
          <a:lstStyle/>
          <a:p>
            <a:r>
              <a:rPr lang="en-US"/>
              <a:t>Petar Danev &amp; Hristo Tonchev</a:t>
            </a:r>
            <a:endParaRPr lang="bg-BG"/>
          </a:p>
        </p:txBody>
      </p:sp>
      <p:sp>
        <p:nvSpPr>
          <p:cNvPr id="9" name="Slide Number Placeholder 8"/>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2457350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Само заглав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a:t>Редакт. стил загл. образец</a:t>
            </a:r>
            <a:endParaRPr lang="en-US" dirty="0"/>
          </a:p>
        </p:txBody>
      </p:sp>
      <p:sp>
        <p:nvSpPr>
          <p:cNvPr id="3" name="Date Placeholder 2"/>
          <p:cNvSpPr>
            <a:spLocks noGrp="1"/>
          </p:cNvSpPr>
          <p:nvPr>
            <p:ph type="dt" sz="half" idx="10"/>
          </p:nvPr>
        </p:nvSpPr>
        <p:spPr/>
        <p:txBody>
          <a:bodyPr/>
          <a:lstStyle/>
          <a:p>
            <a:fld id="{A705850F-D66E-41A9-B622-0E7679818DA1}" type="datetime1">
              <a:rPr lang="en-US" smtClean="0"/>
              <a:t>12/21/2022</a:t>
            </a:fld>
            <a:endParaRPr lang="bg-BG"/>
          </a:p>
        </p:txBody>
      </p:sp>
      <p:sp>
        <p:nvSpPr>
          <p:cNvPr id="4" name="Footer Placeholder 3"/>
          <p:cNvSpPr>
            <a:spLocks noGrp="1"/>
          </p:cNvSpPr>
          <p:nvPr>
            <p:ph type="ftr" sz="quarter" idx="11"/>
          </p:nvPr>
        </p:nvSpPr>
        <p:spPr/>
        <p:txBody>
          <a:bodyPr/>
          <a:lstStyle/>
          <a:p>
            <a:r>
              <a:rPr lang="en-US"/>
              <a:t>Petar Danev &amp; Hristo Tonchev</a:t>
            </a:r>
            <a:endParaRPr lang="bg-BG"/>
          </a:p>
        </p:txBody>
      </p:sp>
      <p:sp>
        <p:nvSpPr>
          <p:cNvPr id="5" name="Slide Number Placeholder 4"/>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211065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разе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96904D-8BEA-4C2B-9A3B-1DA062184DB9}" type="datetime1">
              <a:rPr lang="en-US" smtClean="0"/>
              <a:t>12/21/2022</a:t>
            </a:fld>
            <a:endParaRPr lang="bg-BG"/>
          </a:p>
        </p:txBody>
      </p:sp>
      <p:sp>
        <p:nvSpPr>
          <p:cNvPr id="3" name="Footer Placeholder 2"/>
          <p:cNvSpPr>
            <a:spLocks noGrp="1"/>
          </p:cNvSpPr>
          <p:nvPr>
            <p:ph type="ftr" sz="quarter" idx="11"/>
          </p:nvPr>
        </p:nvSpPr>
        <p:spPr/>
        <p:txBody>
          <a:bodyPr/>
          <a:lstStyle/>
          <a:p>
            <a:r>
              <a:rPr lang="en-US"/>
              <a:t>Petar Danev &amp; Hristo Tonchev</a:t>
            </a:r>
            <a:endParaRPr lang="bg-BG"/>
          </a:p>
        </p:txBody>
      </p:sp>
      <p:sp>
        <p:nvSpPr>
          <p:cNvPr id="4" name="Slide Number Placeholder 3"/>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1483992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Съдържание с надпис">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bg-BG"/>
              <a:t>Редакт. стил загл. образец</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Date Placeholder 4"/>
          <p:cNvSpPr>
            <a:spLocks noGrp="1"/>
          </p:cNvSpPr>
          <p:nvPr>
            <p:ph type="dt" sz="half" idx="10"/>
          </p:nvPr>
        </p:nvSpPr>
        <p:spPr/>
        <p:txBody>
          <a:bodyPr/>
          <a:lstStyle/>
          <a:p>
            <a:fld id="{80F51CAC-027E-437D-9DE5-DD8FDBDE2675}" type="datetime1">
              <a:rPr lang="en-US" smtClean="0"/>
              <a:t>12/21/2022</a:t>
            </a:fld>
            <a:endParaRPr lang="bg-BG"/>
          </a:p>
        </p:txBody>
      </p:sp>
      <p:sp>
        <p:nvSpPr>
          <p:cNvPr id="6" name="Footer Placeholder 5"/>
          <p:cNvSpPr>
            <a:spLocks noGrp="1"/>
          </p:cNvSpPr>
          <p:nvPr>
            <p:ph type="ftr" sz="quarter" idx="11"/>
          </p:nvPr>
        </p:nvSpPr>
        <p:spPr/>
        <p:txBody>
          <a:bodyPr/>
          <a:lstStyle/>
          <a:p>
            <a:r>
              <a:rPr lang="en-US"/>
              <a:t>Petar Danev &amp; Hristo Tonchev</a:t>
            </a:r>
            <a:endParaRPr lang="bg-BG"/>
          </a:p>
        </p:txBody>
      </p:sp>
      <p:sp>
        <p:nvSpPr>
          <p:cNvPr id="7" name="Slide Number Placeholder 6"/>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52934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Картина с надпис">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bg-BG"/>
              <a:t>Редакт. стил загл. образец</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bg-BG"/>
              <a:t>Щракнете върху иконата, за да добавите картина</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Date Placeholder 4"/>
          <p:cNvSpPr>
            <a:spLocks noGrp="1"/>
          </p:cNvSpPr>
          <p:nvPr>
            <p:ph type="dt" sz="half" idx="10"/>
          </p:nvPr>
        </p:nvSpPr>
        <p:spPr/>
        <p:txBody>
          <a:bodyPr/>
          <a:lstStyle/>
          <a:p>
            <a:fld id="{6964D829-6ADB-4F8F-8A69-C82C0B55FDB2}" type="datetime1">
              <a:rPr lang="en-US" smtClean="0"/>
              <a:t>12/21/2022</a:t>
            </a:fld>
            <a:endParaRPr lang="bg-BG"/>
          </a:p>
        </p:txBody>
      </p:sp>
      <p:sp>
        <p:nvSpPr>
          <p:cNvPr id="6" name="Footer Placeholder 5"/>
          <p:cNvSpPr>
            <a:spLocks noGrp="1"/>
          </p:cNvSpPr>
          <p:nvPr>
            <p:ph type="ftr" sz="quarter" idx="11"/>
          </p:nvPr>
        </p:nvSpPr>
        <p:spPr/>
        <p:txBody>
          <a:bodyPr/>
          <a:lstStyle/>
          <a:p>
            <a:r>
              <a:rPr lang="en-US"/>
              <a:t>Petar Danev &amp; Hristo Tonchev</a:t>
            </a:r>
            <a:endParaRPr lang="bg-BG"/>
          </a:p>
        </p:txBody>
      </p:sp>
      <p:sp>
        <p:nvSpPr>
          <p:cNvPr id="7" name="Slide Number Placeholder 6"/>
          <p:cNvSpPr>
            <a:spLocks noGrp="1"/>
          </p:cNvSpPr>
          <p:nvPr>
            <p:ph type="sldNum" sz="quarter" idx="12"/>
          </p:nvPr>
        </p:nvSpPr>
        <p:spPr/>
        <p:txBody>
          <a:bodyPr/>
          <a:lstStyle/>
          <a:p>
            <a:fld id="{666D7441-A661-464A-8616-59533B53E3BB}" type="slidenum">
              <a:rPr lang="bg-BG" smtClean="0"/>
              <a:pPr/>
              <a:t>‹#›</a:t>
            </a:fld>
            <a:endParaRPr lang="bg-BG"/>
          </a:p>
        </p:txBody>
      </p:sp>
    </p:spTree>
    <p:extLst>
      <p:ext uri="{BB962C8B-B14F-4D97-AF65-F5344CB8AC3E}">
        <p14:creationId xmlns:p14="http://schemas.microsoft.com/office/powerpoint/2010/main" val="598643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87AFCD9-1614-4554-88E9-3EBEB24F980A}" type="datetime1">
              <a:rPr lang="en-US" smtClean="0"/>
              <a:t>12/21/2022</a:t>
            </a:fld>
            <a:endParaRPr lang="bg-BG"/>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a:t>Petar Danev &amp; Hristo Tonchev</a:t>
            </a:r>
            <a:endParaRPr lang="bg-BG"/>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66D7441-A661-464A-8616-59533B53E3BB}" type="slidenum">
              <a:rPr lang="bg-BG" smtClean="0"/>
              <a:pPr/>
              <a:t>‹#›</a:t>
            </a:fld>
            <a:endParaRPr lang="bg-BG"/>
          </a:p>
        </p:txBody>
      </p:sp>
    </p:spTree>
    <p:extLst>
      <p:ext uri="{BB962C8B-B14F-4D97-AF65-F5344CB8AC3E}">
        <p14:creationId xmlns:p14="http://schemas.microsoft.com/office/powerpoint/2010/main" val="1110174416"/>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p:hf hdr="0"/>
  <p:txStyles>
    <p:titleStyle>
      <a:lvl1pPr algn="l" defTabSz="914400" rtl="0" eaLnBrk="1" latinLnBrk="0" hangingPunct="1">
        <a:lnSpc>
          <a:spcPct val="90000"/>
        </a:lnSpc>
        <a:spcBef>
          <a:spcPct val="0"/>
        </a:spcBef>
        <a:buNone/>
        <a:defRPr sz="3600" kern="1200" cap="all" baseline="0">
          <a:solidFill>
            <a:schemeClr val="tx1"/>
          </a:solidFill>
          <a:effectLst>
            <a:outerShdw blurRad="114300" dist="38100" dir="2700000" algn="tl">
              <a:srgbClr val="000000">
                <a:alpha val="26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3" Type="http://schemas.openxmlformats.org/officeDocument/2006/relationships/image" Target="../media/image7.png"/><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50.pn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5.png"/><Relationship Id="rId11" Type="http://schemas.openxmlformats.org/officeDocument/2006/relationships/image" Target="../media/image149.png"/><Relationship Id="rId5" Type="http://schemas.openxmlformats.org/officeDocument/2006/relationships/image" Target="../media/image144.png"/><Relationship Id="rId10" Type="http://schemas.openxmlformats.org/officeDocument/2006/relationships/image" Target="../media/image148.png"/><Relationship Id="rId4" Type="http://schemas.openxmlformats.org/officeDocument/2006/relationships/image" Target="../media/image143.png"/><Relationship Id="rId9" Type="http://schemas.openxmlformats.org/officeDocument/2006/relationships/image" Target="../media/image1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30.png"/><Relationship Id="rId1" Type="http://schemas.openxmlformats.org/officeDocument/2006/relationships/slideLayout" Target="../slideLayouts/slideLayout2.xml"/><Relationship Id="rId5" Type="http://schemas.openxmlformats.org/officeDocument/2006/relationships/image" Target="../media/image360.png"/><Relationship Id="rId4" Type="http://schemas.openxmlformats.org/officeDocument/2006/relationships/image" Target="../media/image350.png"/></Relationships>
</file>

<file path=ppt/slides/_rels/slide14.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70.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20.png"/><Relationship Id="rId1" Type="http://schemas.openxmlformats.org/officeDocument/2006/relationships/slideLayout" Target="../slideLayouts/slideLayout2.xml"/><Relationship Id="rId4" Type="http://schemas.openxmlformats.org/officeDocument/2006/relationships/image" Target="../media/image440.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2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35.png"/><Relationship Id="rId2"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image" Target="../media/image48.png"/><Relationship Id="rId11" Type="http://schemas.microsoft.com/office/2007/relationships/hdphoto" Target="../media/hdphoto2.wdp"/><Relationship Id="rId5" Type="http://schemas.openxmlformats.org/officeDocument/2006/relationships/image" Target="../media/image47.png"/><Relationship Id="rId10" Type="http://schemas.openxmlformats.org/officeDocument/2006/relationships/image" Target="../media/image34.png"/><Relationship Id="rId4" Type="http://schemas.openxmlformats.org/officeDocument/2006/relationships/image" Target="../media/image46.pn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8.png"/><Relationship Id="rId3" Type="http://schemas.openxmlformats.org/officeDocument/2006/relationships/image" Target="../media/image54.png"/><Relationship Id="rId7" Type="http://schemas.openxmlformats.org/officeDocument/2006/relationships/image" Target="../media/image36.png"/><Relationship Id="rId12" Type="http://schemas.microsoft.com/office/2017/06/relationships/model3d" Target="../media/model3d4.glb"/><Relationship Id="rId2" Type="http://schemas.openxmlformats.org/officeDocument/2006/relationships/image" Target="../media/image53.png"/><Relationship Id="rId1" Type="http://schemas.openxmlformats.org/officeDocument/2006/relationships/slideLayout" Target="../slideLayouts/slideLayout2.xml"/><Relationship Id="rId6" Type="http://schemas.microsoft.com/office/2017/06/relationships/model3d" Target="../media/model3d2.glb"/><Relationship Id="rId11" Type="http://schemas.openxmlformats.org/officeDocument/2006/relationships/image" Target="../media/image37.png"/><Relationship Id="rId5" Type="http://schemas.openxmlformats.org/officeDocument/2006/relationships/image" Target="../media/image530.png"/><Relationship Id="rId10" Type="http://schemas.openxmlformats.org/officeDocument/2006/relationships/image" Target="../media/image37.png"/><Relationship Id="rId4" Type="http://schemas.openxmlformats.org/officeDocument/2006/relationships/image" Target="../media/image55.png"/><Relationship Id="rId9" Type="http://schemas.microsoft.com/office/2017/06/relationships/model3d" Target="../media/model3d3.glb"/><Relationship Id="rId1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3.png"/><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2.png"/><Relationship Id="rId5" Type="http://schemas.openxmlformats.org/officeDocument/2006/relationships/image" Target="../media/image65.png"/><Relationship Id="rId10" Type="http://schemas.openxmlformats.org/officeDocument/2006/relationships/image" Target="../media/image71.png"/><Relationship Id="rId4" Type="http://schemas.openxmlformats.org/officeDocument/2006/relationships/image" Target="../media/image64.pn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78.png"/><Relationship Id="rId5" Type="http://schemas.microsoft.com/office/2007/relationships/hdphoto" Target="../media/hdphoto3.wdp"/><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651.png"/><Relationship Id="rId3" Type="http://schemas.openxmlformats.org/officeDocument/2006/relationships/image" Target="../media/image641.png"/><Relationship Id="rId7" Type="http://schemas.openxmlformats.org/officeDocument/2006/relationships/image" Target="../media/image64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50.png"/><Relationship Id="rId11" Type="http://schemas.openxmlformats.org/officeDocument/2006/relationships/image" Target="../media/image680.png"/><Relationship Id="rId5" Type="http://schemas.openxmlformats.org/officeDocument/2006/relationships/image" Target="../media/image620.png"/><Relationship Id="rId10" Type="http://schemas.openxmlformats.org/officeDocument/2006/relationships/image" Target="../media/image670.png"/><Relationship Id="rId4" Type="http://schemas.openxmlformats.org/officeDocument/2006/relationships/image" Target="../media/image610.png"/><Relationship Id="rId9" Type="http://schemas.openxmlformats.org/officeDocument/2006/relationships/image" Target="../media/image660.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8" Type="http://schemas.openxmlformats.org/officeDocument/2006/relationships/image" Target="../media/image850.png"/><Relationship Id="rId3" Type="http://schemas.openxmlformats.org/officeDocument/2006/relationships/image" Target="../media/image800.png"/><Relationship Id="rId7" Type="http://schemas.openxmlformats.org/officeDocument/2006/relationships/image" Target="../media/image74.png"/><Relationship Id="rId2" Type="http://schemas.openxmlformats.org/officeDocument/2006/relationships/image" Target="../media/image790.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880.png"/><Relationship Id="rId5" Type="http://schemas.openxmlformats.org/officeDocument/2006/relationships/image" Target="../media/image62.png"/><Relationship Id="rId10" Type="http://schemas.openxmlformats.org/officeDocument/2006/relationships/image" Target="../media/image870.png"/><Relationship Id="rId4" Type="http://schemas.openxmlformats.org/officeDocument/2006/relationships/image" Target="../media/image61.png"/><Relationship Id="rId9" Type="http://schemas.openxmlformats.org/officeDocument/2006/relationships/image" Target="../media/image861.png"/></Relationships>
</file>

<file path=ppt/slides/_rels/slide27.xml.rels><?xml version="1.0" encoding="UTF-8" standalone="yes"?>
<Relationships xmlns="http://schemas.openxmlformats.org/package/2006/relationships"><Relationship Id="rId3" Type="http://schemas.openxmlformats.org/officeDocument/2006/relationships/image" Target="../media/image901.pn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91.png"/><Relationship Id="rId1" Type="http://schemas.openxmlformats.org/officeDocument/2006/relationships/slideLayout" Target="../slideLayouts/slideLayout2.xml"/><Relationship Id="rId5" Type="http://schemas.openxmlformats.org/officeDocument/2006/relationships/image" Target="../media/image94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960.pn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98.png"/><Relationship Id="rId7" Type="http://schemas.openxmlformats.org/officeDocument/2006/relationships/image" Target="../media/image85.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0.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1020.png"/></Relationships>
</file>

<file path=ppt/slides/_rels/slide31.xml.rels><?xml version="1.0" encoding="UTF-8" standalone="yes"?>
<Relationships xmlns="http://schemas.openxmlformats.org/package/2006/relationships"><Relationship Id="rId3" Type="http://schemas.openxmlformats.org/officeDocument/2006/relationships/image" Target="../media/image1040.png"/><Relationship Id="rId2" Type="http://schemas.openxmlformats.org/officeDocument/2006/relationships/image" Target="../media/image87.jpg"/><Relationship Id="rId1" Type="http://schemas.openxmlformats.org/officeDocument/2006/relationships/slideLayout" Target="../slideLayouts/slideLayout2.xml"/><Relationship Id="rId4" Type="http://schemas.openxmlformats.org/officeDocument/2006/relationships/image" Target="../media/image10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1120.png"/><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10" Type="http://schemas.openxmlformats.org/officeDocument/2006/relationships/image" Target="../media/image112.jpeg"/><Relationship Id="rId4" Type="http://schemas.openxmlformats.org/officeDocument/2006/relationships/image" Target="../media/image106.jpeg"/><Relationship Id="rId9" Type="http://schemas.openxmlformats.org/officeDocument/2006/relationships/image" Target="../media/image111.jpeg"/></Relationships>
</file>

<file path=ppt/slides/_rels/slide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560.png"/><Relationship Id="rId13" Type="http://schemas.openxmlformats.org/officeDocument/2006/relationships/image" Target="../media/image1150.png"/><Relationship Id="rId3" Type="http://schemas.openxmlformats.org/officeDocument/2006/relationships/image" Target="../media/image7.png"/><Relationship Id="rId7" Type="http://schemas.openxmlformats.org/officeDocument/2006/relationships/image" Target="../media/image1550.png"/><Relationship Id="rId12" Type="http://schemas.openxmlformats.org/officeDocument/2006/relationships/image" Target="../media/image160.png"/><Relationship Id="rId2" Type="http://schemas.openxmlformats.org/officeDocument/2006/relationships/image" Target="../media/image1510.png"/><Relationship Id="rId1" Type="http://schemas.openxmlformats.org/officeDocument/2006/relationships/slideLayout" Target="../slideLayouts/slideLayout2.xml"/><Relationship Id="rId6" Type="http://schemas.openxmlformats.org/officeDocument/2006/relationships/image" Target="../media/image1540.png"/><Relationship Id="rId11" Type="http://schemas.openxmlformats.org/officeDocument/2006/relationships/image" Target="../media/image159.png"/><Relationship Id="rId5" Type="http://schemas.openxmlformats.org/officeDocument/2006/relationships/image" Target="../media/image1530.png"/><Relationship Id="rId10" Type="http://schemas.openxmlformats.org/officeDocument/2006/relationships/image" Target="../media/image158.png"/><Relationship Id="rId4" Type="http://schemas.openxmlformats.org/officeDocument/2006/relationships/image" Target="../media/image1520.png"/><Relationship Id="rId9" Type="http://schemas.openxmlformats.org/officeDocument/2006/relationships/image" Target="../media/image157.png"/></Relationships>
</file>

<file path=ppt/slides/_rels/slide43.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62.png"/><Relationship Id="rId7" Type="http://schemas.openxmlformats.org/officeDocument/2006/relationships/image" Target="../media/image166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65.png"/><Relationship Id="rId11" Type="http://schemas.openxmlformats.org/officeDocument/2006/relationships/image" Target="../media/image170.png"/><Relationship Id="rId5" Type="http://schemas.openxmlformats.org/officeDocument/2006/relationships/image" Target="../media/image164.pn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8.png"/></Relationships>
</file>

<file path=ppt/slides/_rels/slide44.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1.png"/><Relationship Id="rId7" Type="http://schemas.openxmlformats.org/officeDocument/2006/relationships/image" Target="../media/image11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73.png"/><Relationship Id="rId10" Type="http://schemas.openxmlformats.org/officeDocument/2006/relationships/image" Target="../media/image177.png"/><Relationship Id="rId4" Type="http://schemas.openxmlformats.org/officeDocument/2006/relationships/image" Target="../media/image117.png"/><Relationship Id="rId9" Type="http://schemas.openxmlformats.org/officeDocument/2006/relationships/image" Target="../media/image120.png"/></Relationships>
</file>

<file path=ppt/slides/_rels/slide45.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15.png"/></Relationships>
</file>

<file path=ppt/slides/_rels/slide4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4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88.png"/><Relationship Id="rId4" Type="http://schemas.openxmlformats.org/officeDocument/2006/relationships/image" Target="../media/image187.png"/></Relationships>
</file>

<file path=ppt/slides/_rels/slide48.xml.rels><?xml version="1.0" encoding="UTF-8" standalone="yes"?>
<Relationships xmlns="http://schemas.openxmlformats.org/package/2006/relationships"><Relationship Id="rId8" Type="http://schemas.microsoft.com/office/2017/06/relationships/model3d" Target="../media/model3d7.glb"/><Relationship Id="rId13" Type="http://schemas.openxmlformats.org/officeDocument/2006/relationships/image" Target="../media/image124.png"/><Relationship Id="rId18" Type="http://schemas.openxmlformats.org/officeDocument/2006/relationships/image" Target="../media/image128.png"/><Relationship Id="rId26" Type="http://schemas.microsoft.com/office/2017/06/relationships/model3d" Target="../media/model3d13.glb"/><Relationship Id="rId3" Type="http://schemas.openxmlformats.org/officeDocument/2006/relationships/image" Target="../media/image118.png"/><Relationship Id="rId21" Type="http://schemas.openxmlformats.org/officeDocument/2006/relationships/image" Target="../media/image130.png"/><Relationship Id="rId7" Type="http://schemas.openxmlformats.org/officeDocument/2006/relationships/image" Target="../media/image121.png"/><Relationship Id="rId12" Type="http://schemas.openxmlformats.org/officeDocument/2006/relationships/image" Target="../media/image124.png"/><Relationship Id="rId17" Type="http://schemas.microsoft.com/office/2017/06/relationships/model3d" Target="../media/model3d10.glb"/><Relationship Id="rId25" Type="http://schemas.openxmlformats.org/officeDocument/2006/relationships/image" Target="../media/image166.png"/><Relationship Id="rId2" Type="http://schemas.microsoft.com/office/2017/06/relationships/model3d" Target="../media/model3d5.glb"/><Relationship Id="rId16" Type="http://schemas.openxmlformats.org/officeDocument/2006/relationships/image" Target="../media/image126.png"/><Relationship Id="rId20" Type="http://schemas.microsoft.com/office/2017/06/relationships/model3d" Target="../media/model3d11.glb"/><Relationship Id="rId1" Type="http://schemas.openxmlformats.org/officeDocument/2006/relationships/slideLayout" Target="../slideLayouts/slideLayout2.xml"/><Relationship Id="rId6" Type="http://schemas.openxmlformats.org/officeDocument/2006/relationships/image" Target="../media/image121.png"/><Relationship Id="rId11" Type="http://schemas.microsoft.com/office/2017/06/relationships/model3d" Target="../media/model3d8.glb"/><Relationship Id="rId24" Type="http://schemas.openxmlformats.org/officeDocument/2006/relationships/image" Target="../media/image166.png"/><Relationship Id="rId5" Type="http://schemas.microsoft.com/office/2017/06/relationships/model3d" Target="../media/model3d6.glb"/><Relationship Id="rId15" Type="http://schemas.openxmlformats.org/officeDocument/2006/relationships/image" Target="../media/image126.png"/><Relationship Id="rId23" Type="http://schemas.microsoft.com/office/2017/06/relationships/model3d" Target="../media/model3d12.glb"/><Relationship Id="rId28" Type="http://schemas.openxmlformats.org/officeDocument/2006/relationships/image" Target="../media/image167.png"/><Relationship Id="rId10" Type="http://schemas.openxmlformats.org/officeDocument/2006/relationships/image" Target="../media/image123.png"/><Relationship Id="rId19" Type="http://schemas.openxmlformats.org/officeDocument/2006/relationships/image" Target="../media/image128.png"/><Relationship Id="rId4" Type="http://schemas.openxmlformats.org/officeDocument/2006/relationships/image" Target="../media/image118.png"/><Relationship Id="rId9" Type="http://schemas.openxmlformats.org/officeDocument/2006/relationships/image" Target="../media/image123.png"/><Relationship Id="rId14" Type="http://schemas.microsoft.com/office/2017/06/relationships/model3d" Target="../media/model3d9.glb"/><Relationship Id="rId22" Type="http://schemas.openxmlformats.org/officeDocument/2006/relationships/image" Target="../media/image130.png"/><Relationship Id="rId27" Type="http://schemas.openxmlformats.org/officeDocument/2006/relationships/image" Target="../media/image167.png"/></Relationships>
</file>

<file path=ppt/slides/_rels/slide49.xml.rels><?xml version="1.0" encoding="UTF-8" standalone="yes"?>
<Relationships xmlns="http://schemas.openxmlformats.org/package/2006/relationships"><Relationship Id="rId8" Type="http://schemas.openxmlformats.org/officeDocument/2006/relationships/image" Target="../media/image174.png"/><Relationship Id="rId13" Type="http://schemas.openxmlformats.org/officeDocument/2006/relationships/image" Target="../media/image189.png"/><Relationship Id="rId3" Type="http://schemas.microsoft.com/office/2017/06/relationships/model3d" Target="../media/model3d14.glb"/><Relationship Id="rId7" Type="http://schemas.openxmlformats.org/officeDocument/2006/relationships/image" Target="../media/image174.png"/><Relationship Id="rId12" Type="http://schemas.microsoft.com/office/2017/06/relationships/model3d" Target="../media/model3d8.glb"/><Relationship Id="rId17" Type="http://schemas.openxmlformats.org/officeDocument/2006/relationships/image" Target="../media/image191.png"/><Relationship Id="rId2" Type="http://schemas.openxmlformats.org/officeDocument/2006/relationships/image" Target="../media/image700.png"/><Relationship Id="rId16" Type="http://schemas.openxmlformats.org/officeDocument/2006/relationships/image" Target="../media/image191.png"/><Relationship Id="rId1" Type="http://schemas.openxmlformats.org/officeDocument/2006/relationships/slideLayout" Target="../slideLayouts/slideLayout2.xml"/><Relationship Id="rId6" Type="http://schemas.microsoft.com/office/2017/06/relationships/model3d" Target="../media/model3d6.glb"/><Relationship Id="rId11" Type="http://schemas.openxmlformats.org/officeDocument/2006/relationships/image" Target="../media/image176.png"/><Relationship Id="rId5" Type="http://schemas.openxmlformats.org/officeDocument/2006/relationships/image" Target="../media/image172.png"/><Relationship Id="rId15" Type="http://schemas.microsoft.com/office/2017/06/relationships/model3d" Target="../media/model3d16.glb"/><Relationship Id="rId10" Type="http://schemas.openxmlformats.org/officeDocument/2006/relationships/image" Target="../media/image176.png"/><Relationship Id="rId4" Type="http://schemas.openxmlformats.org/officeDocument/2006/relationships/image" Target="../media/image172.png"/><Relationship Id="rId9" Type="http://schemas.microsoft.com/office/2017/06/relationships/model3d" Target="../media/model3d15.glb"/><Relationship Id="rId14" Type="http://schemas.openxmlformats.org/officeDocument/2006/relationships/image" Target="../media/image189.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8.png"/><Relationship Id="rId7" Type="http://schemas.openxmlformats.org/officeDocument/2006/relationships/image" Target="../media/image13.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microsoft.com/office/2017/06/relationships/model3d" Target="../media/model3d17.glb"/><Relationship Id="rId2" Type="http://schemas.openxmlformats.org/officeDocument/2006/relationships/image" Target="../media/image310.png"/><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image" Target="../media/image192.png"/></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6.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93.png"/><Relationship Id="rId4" Type="http://schemas.openxmlformats.org/officeDocument/2006/relationships/image" Target="../media/image860.png"/></Relationships>
</file>

<file path=ppt/slides/_rels/slide5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4.png"/><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53.xml.rels><?xml version="1.0" encoding="UTF-8" standalone="yes"?>
<Relationships xmlns="http://schemas.openxmlformats.org/package/2006/relationships"><Relationship Id="rId8" Type="http://schemas.openxmlformats.org/officeDocument/2006/relationships/image" Target="../media/image510.png"/><Relationship Id="rId3" Type="http://schemas.microsoft.com/office/2007/relationships/hdphoto" Target="../media/hdphoto3.wdp"/><Relationship Id="rId7" Type="http://schemas.openxmlformats.org/officeDocument/2006/relationships/image" Target="../media/image500.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890.png"/><Relationship Id="rId5" Type="http://schemas.openxmlformats.org/officeDocument/2006/relationships/image" Target="../media/image910.png"/><Relationship Id="rId4" Type="http://schemas.openxmlformats.org/officeDocument/2006/relationships/image" Target="../media/image900.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png"/><Relationship Id="rId7" Type="http://schemas.openxmlformats.org/officeDocument/2006/relationships/image" Target="../media/image9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610.png"/><Relationship Id="rId11" Type="http://schemas.openxmlformats.org/officeDocument/2006/relationships/image" Target="../media/image190.png"/><Relationship Id="rId5" Type="http://schemas.openxmlformats.org/officeDocument/2006/relationships/image" Target="../media/image1511.png"/><Relationship Id="rId10" Type="http://schemas.openxmlformats.org/officeDocument/2006/relationships/image" Target="../media/image19.png"/><Relationship Id="rId4" Type="http://schemas.openxmlformats.org/officeDocument/2006/relationships/image" Target="../media/image96.png"/><Relationship Id="rId9" Type="http://schemas.openxmlformats.org/officeDocument/2006/relationships/image" Target="../media/image101.png"/></Relationships>
</file>

<file path=ppt/slides/_rels/slide7.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20.png"/><Relationship Id="rId7" Type="http://schemas.openxmlformats.org/officeDocument/2006/relationships/image" Target="../media/image108.png"/><Relationship Id="rId12" Type="http://schemas.openxmlformats.org/officeDocument/2006/relationships/image" Target="../media/image22.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7.png"/><Relationship Id="rId10" Type="http://schemas.openxmlformats.org/officeDocument/2006/relationships/image" Target="../media/image111.png"/><Relationship Id="rId4" Type="http://schemas.openxmlformats.org/officeDocument/2006/relationships/image" Target="../media/image106.png"/><Relationship Id="rId9" Type="http://schemas.openxmlformats.org/officeDocument/2006/relationships/image" Target="../media/image110.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60.png"/><Relationship Id="rId3" Type="http://schemas.microsoft.com/office/2017/06/relationships/model3d" Target="../media/model3d1.glb"/><Relationship Id="rId7" Type="http://schemas.openxmlformats.org/officeDocument/2006/relationships/image" Target="../media/image125.png"/><Relationship Id="rId12" Type="http://schemas.openxmlformats.org/officeDocument/2006/relationships/image" Target="../media/image32.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129.png"/><Relationship Id="rId5" Type="http://schemas.openxmlformats.org/officeDocument/2006/relationships/image" Target="../media/image8.png"/><Relationship Id="rId10" Type="http://schemas.openxmlformats.org/officeDocument/2006/relationships/image" Target="../media/image31.png"/><Relationship Id="rId4" Type="http://schemas.openxmlformats.org/officeDocument/2006/relationships/image" Target="../media/image8.png"/><Relationship Id="rId9" Type="http://schemas.openxmlformats.org/officeDocument/2006/relationships/image" Target="../media/image1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13839" y="1749326"/>
            <a:ext cx="8019310" cy="2319552"/>
          </a:xfrm>
        </p:spPr>
        <p:txBody>
          <a:bodyPr>
            <a:normAutofit/>
          </a:bodyPr>
          <a:lstStyle/>
          <a:p>
            <a:pPr algn="ctr"/>
            <a:r>
              <a:rPr lang="en-GB" sz="3600" dirty="0">
                <a:solidFill>
                  <a:schemeClr val="bg1"/>
                </a:solidFill>
              </a:rPr>
              <a:t>High robustness quantum random walk search algorithm with qudit Householder traversing coin</a:t>
            </a:r>
            <a:endParaRPr lang="bg-BG" sz="3600" dirty="0">
              <a:solidFill>
                <a:schemeClr val="bg1"/>
              </a:solidFill>
            </a:endParaRPr>
          </a:p>
        </p:txBody>
      </p:sp>
      <p:sp>
        <p:nvSpPr>
          <p:cNvPr id="11" name="Title 1"/>
          <p:cNvSpPr txBox="1">
            <a:spLocks/>
          </p:cNvSpPr>
          <p:nvPr/>
        </p:nvSpPr>
        <p:spPr>
          <a:xfrm>
            <a:off x="0" y="4725144"/>
            <a:ext cx="9144000" cy="604664"/>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p>
            <a:pPr lvl="0" algn="ctr" defTabSz="914400">
              <a:spcBef>
                <a:spcPct val="0"/>
              </a:spcBef>
              <a:defRPr/>
            </a:pPr>
            <a:r>
              <a:rPr lang="en-US" sz="3600" b="1" i="1" u="sng" dirty="0">
                <a:solidFill>
                  <a:srgbClr val="FFF52D"/>
                </a:solidFill>
                <a:effectLst>
                  <a:outerShdw blurRad="38100" dist="25400" dir="5400000" algn="tl" rotWithShape="0">
                    <a:srgbClr val="000000">
                      <a:alpha val="43000"/>
                    </a:srgbClr>
                  </a:outerShdw>
                </a:effectLst>
                <a:latin typeface="Times New Roman" panose="02020603050405020304" pitchFamily="18" charset="0"/>
                <a:ea typeface="+mj-ea"/>
                <a:cs typeface="Times New Roman" panose="02020603050405020304" pitchFamily="18" charset="0"/>
              </a:rPr>
              <a:t>P. </a:t>
            </a:r>
            <a:r>
              <a:rPr lang="en-US" sz="3600" b="1" i="1" u="sng" dirty="0" err="1">
                <a:solidFill>
                  <a:srgbClr val="FFF52D"/>
                </a:solidFill>
                <a:effectLst>
                  <a:outerShdw blurRad="38100" dist="25400" dir="5400000" algn="tl" rotWithShape="0">
                    <a:srgbClr val="000000">
                      <a:alpha val="43000"/>
                    </a:srgbClr>
                  </a:outerShdw>
                </a:effectLst>
                <a:latin typeface="Times New Roman" panose="02020603050405020304" pitchFamily="18" charset="0"/>
                <a:ea typeface="+mj-ea"/>
                <a:cs typeface="Times New Roman" panose="02020603050405020304" pitchFamily="18" charset="0"/>
              </a:rPr>
              <a:t>Danev</a:t>
            </a:r>
            <a:r>
              <a:rPr lang="en-US" sz="3600" b="1" i="1" dirty="0">
                <a:solidFill>
                  <a:srgbClr val="FFF52D"/>
                </a:solidFill>
                <a:effectLst>
                  <a:outerShdw blurRad="38100" dist="25400" dir="5400000" algn="tl" rotWithShape="0">
                    <a:srgbClr val="000000">
                      <a:alpha val="43000"/>
                    </a:srgbClr>
                  </a:outerShdw>
                </a:effectLst>
                <a:latin typeface="Times New Roman" panose="02020603050405020304" pitchFamily="18" charset="0"/>
                <a:ea typeface="+mj-ea"/>
                <a:cs typeface="Times New Roman" panose="02020603050405020304" pitchFamily="18" charset="0"/>
              </a:rPr>
              <a:t> 		</a:t>
            </a:r>
            <a:r>
              <a:rPr lang="af-ZA" sz="3600" b="1" i="1" dirty="0">
                <a:solidFill>
                  <a:srgbClr val="FFF52D"/>
                </a:solidFill>
                <a:effectLst>
                  <a:outerShdw blurRad="38100" dist="25400" dir="5400000" algn="tl" rotWithShape="0">
                    <a:srgbClr val="000000">
                      <a:alpha val="43000"/>
                    </a:srgbClr>
                  </a:outerShdw>
                </a:effectLst>
                <a:latin typeface="Times New Roman" panose="02020603050405020304" pitchFamily="18" charset="0"/>
                <a:ea typeface="+mj-ea"/>
                <a:cs typeface="Times New Roman" panose="02020603050405020304" pitchFamily="18" charset="0"/>
              </a:rPr>
              <a:t>H.</a:t>
            </a:r>
            <a:r>
              <a:rPr lang="en-US" sz="3600" b="1" i="1" dirty="0">
                <a:solidFill>
                  <a:srgbClr val="FFF52D"/>
                </a:solidFill>
                <a:effectLst>
                  <a:outerShdw blurRad="38100" dist="25400" dir="5400000" algn="tl" rotWithShape="0">
                    <a:srgbClr val="000000">
                      <a:alpha val="43000"/>
                    </a:srgbClr>
                  </a:outerShdw>
                </a:effectLst>
                <a:latin typeface="Times New Roman" panose="02020603050405020304" pitchFamily="18" charset="0"/>
                <a:ea typeface="+mj-ea"/>
                <a:cs typeface="Times New Roman" panose="02020603050405020304" pitchFamily="18" charset="0"/>
              </a:rPr>
              <a:t> </a:t>
            </a:r>
            <a:r>
              <a:rPr lang="en-US" sz="3600" b="1" i="1" dirty="0" err="1">
                <a:solidFill>
                  <a:srgbClr val="FFF52D"/>
                </a:solidFill>
                <a:effectLst>
                  <a:outerShdw blurRad="38100" dist="25400" dir="5400000" algn="tl" rotWithShape="0">
                    <a:srgbClr val="000000">
                      <a:alpha val="43000"/>
                    </a:srgbClr>
                  </a:outerShdw>
                </a:effectLst>
                <a:latin typeface="Times New Roman" panose="02020603050405020304" pitchFamily="18" charset="0"/>
                <a:ea typeface="+mj-ea"/>
                <a:cs typeface="Times New Roman" panose="02020603050405020304" pitchFamily="18" charset="0"/>
              </a:rPr>
              <a:t>Tonchev</a:t>
            </a:r>
            <a:endParaRPr kumimoji="0" lang="bg-BG" sz="3600" b="1" i="1" strike="noStrike" kern="1200" cap="none" spc="0" normalizeH="0" baseline="0" noProof="0" dirty="0">
              <a:ln>
                <a:noFill/>
              </a:ln>
              <a:solidFill>
                <a:srgbClr val="FFF52D"/>
              </a:solidFill>
              <a:effectLst>
                <a:outerShdw blurRad="38100" dist="25400" dir="5400000" algn="tl" rotWithShape="0">
                  <a:srgbClr val="000000">
                    <a:alpha val="43000"/>
                  </a:srgbClr>
                </a:outerShdw>
              </a:effectLst>
              <a:uLnTx/>
              <a:uFillTx/>
              <a:latin typeface="Times New Roman" panose="02020603050405020304" pitchFamily="18" charset="0"/>
              <a:ea typeface="+mj-ea"/>
              <a:cs typeface="Times New Roman" panose="02020603050405020304" pitchFamily="18" charset="0"/>
            </a:endParaRPr>
          </a:p>
        </p:txBody>
      </p:sp>
      <p:pic>
        <p:nvPicPr>
          <p:cNvPr id="5" name="Picture 4">
            <a:extLst>
              <a:ext uri="{FF2B5EF4-FFF2-40B4-BE49-F238E27FC236}">
                <a16:creationId xmlns:a16="http://schemas.microsoft.com/office/drawing/2014/main" id="{F7EB4CF8-A265-4AC9-A276-5B56898EC4FF}"/>
              </a:ext>
            </a:extLst>
          </p:cNvPr>
          <p:cNvPicPr>
            <a:picLocks noChangeAspect="1"/>
          </p:cNvPicPr>
          <p:nvPr/>
        </p:nvPicPr>
        <p:blipFill>
          <a:blip r:embed="rId4"/>
          <a:stretch>
            <a:fillRect/>
          </a:stretch>
        </p:blipFill>
        <p:spPr>
          <a:xfrm>
            <a:off x="7550750" y="88032"/>
            <a:ext cx="1440160" cy="144016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5D2C1DA-2CF8-4A1B-AAF2-3165FF298D00}"/>
              </a:ext>
            </a:extLst>
          </p:cNvPr>
          <p:cNvPicPr>
            <a:picLocks noChangeAspect="1"/>
          </p:cNvPicPr>
          <p:nvPr/>
        </p:nvPicPr>
        <p:blipFill>
          <a:blip r:embed="rId5"/>
          <a:stretch>
            <a:fillRect/>
          </a:stretch>
        </p:blipFill>
        <p:spPr>
          <a:xfrm>
            <a:off x="108520" y="5487811"/>
            <a:ext cx="1439837" cy="127507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9916808-F5CA-4304-9FFA-B4FB736D18B7}"/>
              </a:ext>
            </a:extLst>
          </p:cNvPr>
          <p:cNvPicPr>
            <a:picLocks noChangeAspect="1"/>
          </p:cNvPicPr>
          <p:nvPr/>
        </p:nvPicPr>
        <p:blipFill>
          <a:blip r:embed="rId5"/>
          <a:stretch>
            <a:fillRect/>
          </a:stretch>
        </p:blipFill>
        <p:spPr>
          <a:xfrm>
            <a:off x="7595643" y="5503339"/>
            <a:ext cx="1439837" cy="127507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B28B163-DDE2-48AF-957C-E7D8F76026DC}"/>
              </a:ext>
            </a:extLst>
          </p:cNvPr>
          <p:cNvPicPr>
            <a:picLocks noChangeAspect="1"/>
          </p:cNvPicPr>
          <p:nvPr/>
        </p:nvPicPr>
        <p:blipFill>
          <a:blip r:embed="rId6"/>
          <a:stretch>
            <a:fillRect/>
          </a:stretch>
        </p:blipFill>
        <p:spPr>
          <a:xfrm>
            <a:off x="161955" y="95111"/>
            <a:ext cx="1323975" cy="1323975"/>
          </a:xfrm>
          <a:prstGeom prst="rect">
            <a:avLst/>
          </a:prstGeom>
          <a:ln>
            <a:noFill/>
          </a:ln>
          <a:effectLst>
            <a:outerShdw blurRad="292100" dist="139700" dir="2700000" algn="tl" rotWithShape="0">
              <a:srgbClr val="333333">
                <a:alpha val="65000"/>
              </a:srgbClr>
            </a:outerShdw>
          </a:effectLst>
        </p:spPr>
      </p:pic>
      <p:sp>
        <p:nvSpPr>
          <p:cNvPr id="10" name="Footer Placeholder 4">
            <a:extLst>
              <a:ext uri="{FF2B5EF4-FFF2-40B4-BE49-F238E27FC236}">
                <a16:creationId xmlns:a16="http://schemas.microsoft.com/office/drawing/2014/main" id="{A1CC41DF-EE83-49D5-9BA9-0E3D48255F4D}"/>
              </a:ext>
            </a:extLst>
          </p:cNvPr>
          <p:cNvSpPr txBox="1">
            <a:spLocks/>
          </p:cNvSpPr>
          <p:nvPr/>
        </p:nvSpPr>
        <p:spPr>
          <a:xfrm>
            <a:off x="3329434" y="6237312"/>
            <a:ext cx="2520280" cy="365125"/>
          </a:xfrm>
          <a:prstGeom prst="rect">
            <a:avLst/>
          </a:prstGeom>
        </p:spPr>
        <p:txBody>
          <a:bodyPr vert="horz" lIns="0" tIns="0" rIns="0" bIns="0" anchor="b"/>
          <a:lstStyle>
            <a:defPPr>
              <a:defRPr lang="bg-BG"/>
            </a:defPPr>
            <a:lvl1pPr marL="0" algn="l" defTabSz="914226" rtl="0" eaLnBrk="1" latinLnBrk="0" hangingPunct="1">
              <a:defRPr kumimoji="0" sz="1200" kern="1200">
                <a:solidFill>
                  <a:schemeClr val="tx2">
                    <a:shade val="90000"/>
                  </a:schemeClr>
                </a:solidFill>
                <a:latin typeface="+mn-lt"/>
                <a:ea typeface="+mn-ea"/>
                <a:cs typeface="+mn-cs"/>
              </a:defRPr>
            </a:lvl1pPr>
            <a:lvl2pPr marL="457113" algn="l" defTabSz="914226" rtl="0" eaLnBrk="1" latinLnBrk="0" hangingPunct="1">
              <a:defRPr sz="1700" kern="1200">
                <a:solidFill>
                  <a:schemeClr val="tx1"/>
                </a:solidFill>
                <a:latin typeface="+mn-lt"/>
                <a:ea typeface="+mn-ea"/>
                <a:cs typeface="+mn-cs"/>
              </a:defRPr>
            </a:lvl2pPr>
            <a:lvl3pPr marL="914226" algn="l" defTabSz="914226" rtl="0" eaLnBrk="1" latinLnBrk="0" hangingPunct="1">
              <a:defRPr sz="1700" kern="1200">
                <a:solidFill>
                  <a:schemeClr val="tx1"/>
                </a:solidFill>
                <a:latin typeface="+mn-lt"/>
                <a:ea typeface="+mn-ea"/>
                <a:cs typeface="+mn-cs"/>
              </a:defRPr>
            </a:lvl3pPr>
            <a:lvl4pPr marL="1371341" algn="l" defTabSz="914226" rtl="0" eaLnBrk="1" latinLnBrk="0" hangingPunct="1">
              <a:defRPr sz="1700" kern="1200">
                <a:solidFill>
                  <a:schemeClr val="tx1"/>
                </a:solidFill>
                <a:latin typeface="+mn-lt"/>
                <a:ea typeface="+mn-ea"/>
                <a:cs typeface="+mn-cs"/>
              </a:defRPr>
            </a:lvl4pPr>
            <a:lvl5pPr marL="1828453" algn="l" defTabSz="914226" rtl="0" eaLnBrk="1" latinLnBrk="0" hangingPunct="1">
              <a:defRPr sz="1700" kern="1200">
                <a:solidFill>
                  <a:schemeClr val="tx1"/>
                </a:solidFill>
                <a:latin typeface="+mn-lt"/>
                <a:ea typeface="+mn-ea"/>
                <a:cs typeface="+mn-cs"/>
              </a:defRPr>
            </a:lvl5pPr>
            <a:lvl6pPr marL="2285566" algn="l" defTabSz="914226" rtl="0" eaLnBrk="1" latinLnBrk="0" hangingPunct="1">
              <a:defRPr sz="1700" kern="1200">
                <a:solidFill>
                  <a:schemeClr val="tx1"/>
                </a:solidFill>
                <a:latin typeface="+mn-lt"/>
                <a:ea typeface="+mn-ea"/>
                <a:cs typeface="+mn-cs"/>
              </a:defRPr>
            </a:lvl6pPr>
            <a:lvl7pPr marL="2742679" algn="l" defTabSz="914226" rtl="0" eaLnBrk="1" latinLnBrk="0" hangingPunct="1">
              <a:defRPr sz="1700" kern="1200">
                <a:solidFill>
                  <a:schemeClr val="tx1"/>
                </a:solidFill>
                <a:latin typeface="+mn-lt"/>
                <a:ea typeface="+mn-ea"/>
                <a:cs typeface="+mn-cs"/>
              </a:defRPr>
            </a:lvl7pPr>
            <a:lvl8pPr marL="3199794" algn="l" defTabSz="914226" rtl="0" eaLnBrk="1" latinLnBrk="0" hangingPunct="1">
              <a:defRPr sz="1700" kern="1200">
                <a:solidFill>
                  <a:schemeClr val="tx1"/>
                </a:solidFill>
                <a:latin typeface="+mn-lt"/>
                <a:ea typeface="+mn-ea"/>
                <a:cs typeface="+mn-cs"/>
              </a:defRPr>
            </a:lvl8pPr>
            <a:lvl9pPr marL="3656907" algn="l" defTabSz="914226" rtl="0" eaLnBrk="1" latinLnBrk="0" hangingPunct="1">
              <a:defRPr sz="1700" kern="1200">
                <a:solidFill>
                  <a:schemeClr val="tx1"/>
                </a:solidFill>
                <a:latin typeface="+mn-lt"/>
                <a:ea typeface="+mn-ea"/>
                <a:cs typeface="+mn-cs"/>
              </a:defRPr>
            </a:lvl9pPr>
          </a:lstStyle>
          <a:p>
            <a:pPr marL="0" marR="0" lvl="0" indent="0" algn="l" defTabSz="914226" rtl="0" eaLnBrk="1" fontAlgn="auto" latinLnBrk="0" hangingPunct="1">
              <a:lnSpc>
                <a:spcPct val="100000"/>
              </a:lnSpc>
              <a:spcBef>
                <a:spcPts val="0"/>
              </a:spcBef>
              <a:spcAft>
                <a:spcPts val="0"/>
              </a:spcAft>
              <a:buClrTx/>
              <a:buSzTx/>
              <a:buFontTx/>
              <a:buNone/>
              <a:tabLst/>
              <a:defRPr/>
            </a:pPr>
            <a:r>
              <a:rPr lang="en-US" sz="3600" dirty="0">
                <a:solidFill>
                  <a:schemeClr val="tx2">
                    <a:lumMod val="60000"/>
                    <a:lumOff val="40000"/>
                  </a:schemeClr>
                </a:solidFill>
                <a:latin typeface="Constantia"/>
              </a:rPr>
              <a:t>28/07/2022</a:t>
            </a:r>
            <a:endParaRPr lang="bg-BG" sz="3600" dirty="0">
              <a:solidFill>
                <a:schemeClr val="tx2">
                  <a:lumMod val="60000"/>
                  <a:lumOff val="40000"/>
                </a:schemeClr>
              </a:solidFill>
              <a:latin typeface="Constant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53F6E27A-8DB7-DCD5-5637-AD056A85BBEB}"/>
              </a:ext>
            </a:extLst>
          </p:cNvPr>
          <p:cNvSpPr>
            <a:spLocks noGrp="1"/>
          </p:cNvSpPr>
          <p:nvPr>
            <p:ph type="title"/>
          </p:nvPr>
        </p:nvSpPr>
        <p:spPr>
          <a:xfrm>
            <a:off x="500995" y="15249"/>
            <a:ext cx="8460367" cy="610867"/>
          </a:xfrm>
        </p:spPr>
        <p:txBody>
          <a:bodyPr/>
          <a:lstStyle/>
          <a:p>
            <a:pPr algn="ctr"/>
            <a:r>
              <a:rPr lang="en-US" sz="3400" b="1" dirty="0">
                <a:solidFill>
                  <a:schemeClr val="accent2">
                    <a:lumMod val="50000"/>
                  </a:schemeClr>
                </a:solidFill>
                <a:effectLst/>
                <a:latin typeface="Times New Roman Cyr" pitchFamily="18" charset="0"/>
                <a:cs typeface="Times New Roman Cyr" pitchFamily="18" charset="0"/>
              </a:rPr>
              <a:t>Example</a:t>
            </a:r>
            <a:endParaRPr lang="en-GB" sz="3400" b="1" dirty="0">
              <a:solidFill>
                <a:schemeClr val="accent2">
                  <a:lumMod val="50000"/>
                </a:schemeClr>
              </a:solidFill>
              <a:effectLst/>
              <a:latin typeface="Times New Roman Cyr" pitchFamily="18" charset="0"/>
              <a:cs typeface="Times New Roman Cyr" pitchFamily="18" charset="0"/>
            </a:endParaRPr>
          </a:p>
        </p:txBody>
      </p:sp>
      <p:sp>
        <p:nvSpPr>
          <p:cNvPr id="9" name="Текстово поле 8">
            <a:extLst>
              <a:ext uri="{FF2B5EF4-FFF2-40B4-BE49-F238E27FC236}">
                <a16:creationId xmlns:a16="http://schemas.microsoft.com/office/drawing/2014/main" id="{E26DFC3F-C86D-928D-0BAF-96D74D5AD5EF}"/>
              </a:ext>
            </a:extLst>
          </p:cNvPr>
          <p:cNvSpPr txBox="1"/>
          <p:nvPr/>
        </p:nvSpPr>
        <p:spPr>
          <a:xfrm>
            <a:off x="4105563" y="2974109"/>
            <a:ext cx="65" cy="276999"/>
          </a:xfrm>
          <a:prstGeom prst="rect">
            <a:avLst/>
          </a:prstGeom>
          <a:noFill/>
        </p:spPr>
        <p:txBody>
          <a:bodyPr wrap="non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20" name="Object 10">
                <a:extLst>
                  <a:ext uri="{FF2B5EF4-FFF2-40B4-BE49-F238E27FC236}">
                    <a16:creationId xmlns:a16="http://schemas.microsoft.com/office/drawing/2014/main" id="{29196892-7592-9AC8-D503-5C06A439BD02}"/>
                  </a:ext>
                </a:extLst>
              </p:cNvPr>
              <p:cNvSpPr txBox="1"/>
              <p:nvPr/>
            </p:nvSpPr>
            <p:spPr bwMode="auto">
              <a:xfrm>
                <a:off x="718140" y="2663239"/>
                <a:ext cx="4883234" cy="36933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𝜓</m:t>
                              </m:r>
                            </m:e>
                            <m:sub>
                              <m:r>
                                <a:rPr lang="en-US" sz="2000" b="0" i="1" smtClean="0">
                                  <a:solidFill>
                                    <a:schemeClr val="tx1"/>
                                  </a:solidFill>
                                  <a:latin typeface="Cambria Math" panose="02040503050406030204" pitchFamily="18" charset="0"/>
                                  <a:ea typeface="Cambria Math" panose="02040503050406030204" pitchFamily="18" charset="0"/>
                                </a:rPr>
                                <m:t>0</m:t>
                              </m:r>
                            </m:sub>
                          </m:sSub>
                        </m:e>
                      </m:d>
                      <m:r>
                        <a:rPr lang="en-US" sz="2000" b="0" i="1" smtClean="0">
                          <a:solidFill>
                            <a:schemeClr val="tx1"/>
                          </a:solidFill>
                          <a:latin typeface="Cambria Math" panose="02040503050406030204" pitchFamily="18" charset="0"/>
                        </a:rPr>
                        <m:t>=</m:t>
                      </m:r>
                      <m:sSup>
                        <m:sSupPr>
                          <m:ctrlPr>
                            <a:rPr lang="en-US" sz="2000" i="1">
                              <a:solidFill>
                                <a:schemeClr val="tx1"/>
                              </a:solidFill>
                              <a:latin typeface="Cambria Math" panose="02040503050406030204" pitchFamily="18" charset="0"/>
                            </a:rPr>
                          </m:ctrlPr>
                        </m:sSupPr>
                        <m:e>
                          <m:d>
                            <m:dPr>
                              <m:ctrlPr>
                                <a:rPr lang="en-US" sz="2000" i="1">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1,0,0,0,0,0,0,</m:t>
                              </m:r>
                              <m:r>
                                <a:rPr lang="en-US" sz="2000" i="1">
                                  <a:solidFill>
                                    <a:schemeClr val="tx1"/>
                                  </a:solidFill>
                                  <a:latin typeface="Cambria Math" panose="02040503050406030204" pitchFamily="18" charset="0"/>
                                </a:rPr>
                                <m:t>0,</m:t>
                              </m:r>
                              <m:r>
                                <a:rPr lang="en-US" sz="2000" b="0" i="1" smtClean="0">
                                  <a:solidFill>
                                    <a:schemeClr val="tx1"/>
                                  </a:solidFill>
                                  <a:latin typeface="Cambria Math" panose="02040503050406030204" pitchFamily="18" charset="0"/>
                                </a:rPr>
                                <m:t>0</m:t>
                              </m:r>
                              <m:r>
                                <a:rPr lang="en-US" sz="2000" i="1">
                                  <a:solidFill>
                                    <a:schemeClr val="tx1"/>
                                  </a:solidFill>
                                  <a:latin typeface="Cambria Math" panose="02040503050406030204" pitchFamily="18" charset="0"/>
                                </a:rPr>
                                <m:t>,0,0,0,0,0,0,0</m:t>
                              </m:r>
                            </m:e>
                          </m:d>
                        </m:e>
                        <m:sup>
                          <m:r>
                            <a:rPr lang="en-US" sz="2000" b="0" i="1" smtClean="0">
                              <a:solidFill>
                                <a:schemeClr val="tx1"/>
                              </a:solidFill>
                              <a:latin typeface="Cambria Math" panose="02040503050406030204" pitchFamily="18" charset="0"/>
                            </a:rPr>
                            <m:t>𝑇</m:t>
                          </m:r>
                        </m:sup>
                      </m:sSup>
                    </m:oMath>
                  </m:oMathPara>
                </a14:m>
                <a:endParaRPr lang="en-US" sz="2000" dirty="0">
                  <a:solidFill>
                    <a:schemeClr val="tx1"/>
                  </a:solidFill>
                </a:endParaRPr>
              </a:p>
            </p:txBody>
          </p:sp>
        </mc:Choice>
        <mc:Fallback xmlns="">
          <p:sp>
            <p:nvSpPr>
              <p:cNvPr id="20" name="Object 10">
                <a:extLst>
                  <a:ext uri="{FF2B5EF4-FFF2-40B4-BE49-F238E27FC236}">
                    <a16:creationId xmlns:a16="http://schemas.microsoft.com/office/drawing/2014/main" id="{29196892-7592-9AC8-D503-5C06A439BD02}"/>
                  </a:ext>
                </a:extLst>
              </p:cNvPr>
              <p:cNvSpPr txBox="1">
                <a:spLocks noRot="1" noChangeAspect="1" noMove="1" noResize="1" noEditPoints="1" noAdjustHandles="1" noChangeArrowheads="1" noChangeShapeType="1" noTextEdit="1"/>
              </p:cNvSpPr>
              <p:nvPr/>
            </p:nvSpPr>
            <p:spPr bwMode="auto">
              <a:xfrm>
                <a:off x="718140" y="2663239"/>
                <a:ext cx="4883234" cy="369332"/>
              </a:xfrm>
              <a:prstGeom prst="rect">
                <a:avLst/>
              </a:prstGeom>
              <a:blipFill>
                <a:blip r:embed="rId2"/>
                <a:stretch>
                  <a:fillRect b="-28333"/>
                </a:stretch>
              </a:blipFill>
            </p:spPr>
            <p:txBody>
              <a:bodyPr/>
              <a:lstStyle/>
              <a:p>
                <a:r>
                  <a:rPr lang="en-US">
                    <a:noFill/>
                  </a:rPr>
                  <a:t> </a:t>
                </a:r>
              </a:p>
            </p:txBody>
          </p:sp>
        </mc:Fallback>
      </mc:AlternateContent>
      <p:pic>
        <p:nvPicPr>
          <p:cNvPr id="25" name="Картина 24">
            <a:extLst>
              <a:ext uri="{FF2B5EF4-FFF2-40B4-BE49-F238E27FC236}">
                <a16:creationId xmlns:a16="http://schemas.microsoft.com/office/drawing/2014/main" id="{04BE282C-B741-4F19-BD20-2471E1DC9A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631452"/>
            <a:ext cx="4121854" cy="1630498"/>
          </a:xfrm>
          <a:prstGeom prst="rect">
            <a:avLst/>
          </a:prstGeom>
        </p:spPr>
      </p:pic>
      <mc:AlternateContent xmlns:mc="http://schemas.openxmlformats.org/markup-compatibility/2006" xmlns:a14="http://schemas.microsoft.com/office/drawing/2010/main">
        <mc:Choice Requires="a14">
          <p:sp>
            <p:nvSpPr>
              <p:cNvPr id="14" name="Object 10">
                <a:extLst>
                  <a:ext uri="{FF2B5EF4-FFF2-40B4-BE49-F238E27FC236}">
                    <a16:creationId xmlns:a16="http://schemas.microsoft.com/office/drawing/2014/main" id="{89667D92-E972-6D05-CE9E-7A743C71C37B}"/>
                  </a:ext>
                </a:extLst>
              </p:cNvPr>
              <p:cNvSpPr txBox="1"/>
              <p:nvPr/>
            </p:nvSpPr>
            <p:spPr bwMode="auto">
              <a:xfrm>
                <a:off x="720735" y="3064919"/>
                <a:ext cx="7388705" cy="507740"/>
              </a:xfrm>
              <a:prstGeom prst="rect">
                <a:avLst/>
              </a:prstGeom>
              <a:noFill/>
            </p:spPr>
            <p:txBody>
              <a:bodyPr>
                <a:noAutofit/>
              </a:bodyPr>
              <a:lstStyle/>
              <a:p>
                <a14:m>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0</m:t>
                        </m:r>
                      </m:sub>
                    </m:sSub>
                    <m:r>
                      <a:rPr lang="en-US" sz="2000" b="0" i="1" smtClean="0">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r>
                          <a:rPr lang="en-US" sz="2000" i="1">
                            <a:solidFill>
                              <a:srgbClr val="000000"/>
                            </a:solidFill>
                            <a:latin typeface="Cambria Math" panose="02040503050406030204" pitchFamily="18" charset="0"/>
                          </a:rPr>
                          <m:t>2</m:t>
                        </m:r>
                      </m:sub>
                    </m:sSub>
                    <m:r>
                      <a:rPr lang="en-US" sz="2000" dirty="0">
                        <a:solidFill>
                          <a:srgbClr val="000000"/>
                        </a:solidFill>
                        <a:latin typeface="Cambria Math" panose="02040503050406030204" pitchFamily="18" charset="0"/>
                        <a:ea typeface="Cambria Math" panose="02040503050406030204" pitchFamily="18" charset="0"/>
                      </a:rPr>
                      <m:t>⊗</m:t>
                    </m:r>
                    <m:r>
                      <a:rPr lang="en-US" sz="2000" b="0" i="0" dirty="0" smtClean="0">
                        <a:solidFill>
                          <a:srgbClr val="000000"/>
                        </a:solidFill>
                        <a:latin typeface="Cambria Math" panose="02040503050406030204" pitchFamily="18" charset="0"/>
                        <a:ea typeface="Cambria Math" panose="02040503050406030204" pitchFamily="18" charset="0"/>
                      </a:rPr>
                      <m:t>(</m:t>
                    </m:r>
                    <m:r>
                      <m:rPr>
                        <m:sty m:val="p"/>
                      </m:rPr>
                      <a:rPr lang="en-US" sz="2000" dirty="0">
                        <a:solidFill>
                          <a:srgbClr val="000000"/>
                        </a:solidFill>
                        <a:latin typeface="Cambria Math" panose="02040503050406030204" pitchFamily="18" charset="0"/>
                        <a:ea typeface="Cambria Math" panose="02040503050406030204" pitchFamily="18" charset="0"/>
                      </a:rPr>
                      <m:t>H</m:t>
                    </m:r>
                    <m:r>
                      <a:rPr lang="en-US" sz="2000" dirty="0">
                        <a:solidFill>
                          <a:srgbClr val="000000"/>
                        </a:solidFill>
                        <a:latin typeface="Cambria Math" panose="02040503050406030204" pitchFamily="18" charset="0"/>
                        <a:ea typeface="Cambria Math" panose="02040503050406030204" pitchFamily="18" charset="0"/>
                      </a:rPr>
                      <m:t>⊗</m:t>
                    </m:r>
                    <m:r>
                      <m:rPr>
                        <m:sty m:val="p"/>
                      </m:rPr>
                      <a:rPr lang="en-US" sz="2000" dirty="0">
                        <a:solidFill>
                          <a:srgbClr val="000000"/>
                        </a:solidFill>
                        <a:latin typeface="Cambria Math" panose="02040503050406030204" pitchFamily="18" charset="0"/>
                        <a:ea typeface="Cambria Math" panose="02040503050406030204" pitchFamily="18" charset="0"/>
                      </a:rPr>
                      <m:t>H</m:t>
                    </m:r>
                    <m:r>
                      <a:rPr lang="en-US" sz="2000" b="0" i="0" dirty="0" smtClean="0">
                        <a:solidFill>
                          <a:srgbClr val="000000"/>
                        </a:solidFill>
                        <a:latin typeface="Cambria Math" panose="02040503050406030204" pitchFamily="18" charset="0"/>
                        <a:ea typeface="Cambria Math" panose="02040503050406030204" pitchFamily="18" charset="0"/>
                      </a:rPr>
                      <m:t>)</m:t>
                    </m:r>
                    <m:r>
                      <a:rPr lang="en-US" sz="2000" dirty="0">
                        <a:solidFill>
                          <a:srgbClr val="000000"/>
                        </a:solidFill>
                        <a:latin typeface="Cambria Math" panose="02040503050406030204" pitchFamily="18" charset="0"/>
                        <a:ea typeface="Cambria Math" panose="02040503050406030204" pitchFamily="18" charset="0"/>
                      </a:rPr>
                      <m:t>⊗</m:t>
                    </m:r>
                  </m:oMath>
                </a14:m>
                <a:r>
                  <a:rPr lang="en-US" sz="2000" dirty="0">
                    <a:solidFill>
                      <a:srgbClr val="000000"/>
                    </a:solidFill>
                    <a:ea typeface="Cambria Math" panose="02040503050406030204" pitchFamily="18" charset="0"/>
                  </a:rPr>
                  <a:t> </a:t>
                </a:r>
                <a14:m>
                  <m:oMath xmlns:m="http://schemas.openxmlformats.org/officeDocument/2006/math">
                    <m:r>
                      <m:rPr>
                        <m:sty m:val="p"/>
                      </m:rPr>
                      <a:rPr lang="en-US" sz="2000" dirty="0">
                        <a:solidFill>
                          <a:srgbClr val="000000"/>
                        </a:solidFill>
                        <a:latin typeface="Cambria Math" panose="02040503050406030204" pitchFamily="18" charset="0"/>
                        <a:ea typeface="Cambria Math" panose="02040503050406030204" pitchFamily="18" charset="0"/>
                      </a:rPr>
                      <m:t>H</m:t>
                    </m:r>
                  </m:oMath>
                </a14:m>
                <a:endParaRPr lang="en-US" sz="2000" dirty="0"/>
              </a:p>
            </p:txBody>
          </p:sp>
        </mc:Choice>
        <mc:Fallback xmlns="">
          <p:sp>
            <p:nvSpPr>
              <p:cNvPr id="14" name="Object 10">
                <a:extLst>
                  <a:ext uri="{FF2B5EF4-FFF2-40B4-BE49-F238E27FC236}">
                    <a16:creationId xmlns:a16="http://schemas.microsoft.com/office/drawing/2014/main" id="{89667D92-E972-6D05-CE9E-7A743C71C37B}"/>
                  </a:ext>
                </a:extLst>
              </p:cNvPr>
              <p:cNvSpPr txBox="1">
                <a:spLocks noRot="1" noChangeAspect="1" noMove="1" noResize="1" noEditPoints="1" noAdjustHandles="1" noChangeArrowheads="1" noChangeShapeType="1" noTextEdit="1"/>
              </p:cNvSpPr>
              <p:nvPr/>
            </p:nvSpPr>
            <p:spPr bwMode="auto">
              <a:xfrm>
                <a:off x="720735" y="3064919"/>
                <a:ext cx="7388705" cy="507740"/>
              </a:xfrm>
              <a:prstGeom prst="rect">
                <a:avLst/>
              </a:prstGeom>
              <a:blipFill>
                <a:blip r:embed="rId4"/>
                <a:stretch>
                  <a:fillRect t="-2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bject 10">
                <a:extLst>
                  <a:ext uri="{FF2B5EF4-FFF2-40B4-BE49-F238E27FC236}">
                    <a16:creationId xmlns:a16="http://schemas.microsoft.com/office/drawing/2014/main" id="{4215969D-703E-5729-D1EC-3894D088EC87}"/>
                  </a:ext>
                </a:extLst>
              </p:cNvPr>
              <p:cNvSpPr txBox="1"/>
              <p:nvPr/>
            </p:nvSpPr>
            <p:spPr bwMode="auto">
              <a:xfrm>
                <a:off x="718140" y="3472221"/>
                <a:ext cx="5677544" cy="36933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𝜓</m:t>
                              </m:r>
                            </m:e>
                            <m:sub>
                              <m:r>
                                <a:rPr lang="en-US" sz="2000" b="0" i="1" smtClean="0">
                                  <a:solidFill>
                                    <a:schemeClr val="tx1"/>
                                  </a:solidFill>
                                  <a:latin typeface="Cambria Math" panose="02040503050406030204" pitchFamily="18" charset="0"/>
                                  <a:ea typeface="Cambria Math" panose="02040503050406030204" pitchFamily="18" charset="0"/>
                                </a:rPr>
                                <m:t>1</m:t>
                              </m:r>
                            </m:sub>
                          </m:sSub>
                        </m:e>
                      </m:d>
                      <m:r>
                        <a:rPr lang="en-US" sz="2000" b="0" i="1" smtClean="0">
                          <a:solidFill>
                            <a:schemeClr val="tx1"/>
                          </a:solidFill>
                          <a:latin typeface="Cambria Math" panose="02040503050406030204" pitchFamily="18" charset="0"/>
                        </a:rPr>
                        <m:t>=</m:t>
                      </m:r>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1/</m:t>
                          </m:r>
                          <m:rad>
                            <m:radPr>
                              <m:degHide m:val="on"/>
                              <m:ctrlPr>
                                <a:rPr lang="en-US" sz="2000" i="1">
                                  <a:solidFill>
                                    <a:schemeClr val="tx1"/>
                                  </a:solidFill>
                                  <a:latin typeface="Cambria Math" panose="02040503050406030204" pitchFamily="18" charset="0"/>
                                </a:rPr>
                              </m:ctrlPr>
                            </m:radPr>
                            <m:deg/>
                            <m:e>
                              <m:r>
                                <a:rPr lang="en-US" sz="2000" i="1">
                                  <a:solidFill>
                                    <a:schemeClr val="tx1"/>
                                  </a:solidFill>
                                  <a:latin typeface="Cambria Math" panose="02040503050406030204" pitchFamily="18" charset="0"/>
                                </a:rPr>
                                <m:t>8</m:t>
                              </m:r>
                            </m:e>
                          </m:rad>
                          <m:d>
                            <m:dPr>
                              <m:ctrlPr>
                                <a:rPr lang="en-US" sz="2000" i="1">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1,1,1,1,1,1,1,1, 0,0,0,0,0,0,0,0</m:t>
                              </m:r>
                            </m:e>
                          </m:d>
                        </m:e>
                        <m:sup>
                          <m:r>
                            <a:rPr lang="en-US" sz="2000" b="0" i="1" smtClean="0">
                              <a:solidFill>
                                <a:schemeClr val="tx1"/>
                              </a:solidFill>
                              <a:latin typeface="Cambria Math" panose="02040503050406030204" pitchFamily="18" charset="0"/>
                            </a:rPr>
                            <m:t>𝑇</m:t>
                          </m:r>
                        </m:sup>
                      </m:sSup>
                    </m:oMath>
                  </m:oMathPara>
                </a14:m>
                <a:endParaRPr lang="en-US" sz="2000" dirty="0">
                  <a:solidFill>
                    <a:schemeClr val="tx1"/>
                  </a:solidFill>
                </a:endParaRPr>
              </a:p>
            </p:txBody>
          </p:sp>
        </mc:Choice>
        <mc:Fallback xmlns="">
          <p:sp>
            <p:nvSpPr>
              <p:cNvPr id="16" name="Object 10">
                <a:extLst>
                  <a:ext uri="{FF2B5EF4-FFF2-40B4-BE49-F238E27FC236}">
                    <a16:creationId xmlns:a16="http://schemas.microsoft.com/office/drawing/2014/main" id="{4215969D-703E-5729-D1EC-3894D088EC87}"/>
                  </a:ext>
                </a:extLst>
              </p:cNvPr>
              <p:cNvSpPr txBox="1">
                <a:spLocks noRot="1" noChangeAspect="1" noMove="1" noResize="1" noEditPoints="1" noAdjustHandles="1" noChangeArrowheads="1" noChangeShapeType="1" noTextEdit="1"/>
              </p:cNvSpPr>
              <p:nvPr/>
            </p:nvSpPr>
            <p:spPr bwMode="auto">
              <a:xfrm>
                <a:off x="718140" y="3472221"/>
                <a:ext cx="5677544" cy="369332"/>
              </a:xfrm>
              <a:prstGeom prst="rect">
                <a:avLst/>
              </a:prstGeom>
              <a:blipFill>
                <a:blip r:embed="rId5"/>
                <a:stretch>
                  <a:fillRect b="-36667"/>
                </a:stretch>
              </a:blipFill>
            </p:spPr>
            <p:txBody>
              <a:bodyPr/>
              <a:lstStyle/>
              <a:p>
                <a:r>
                  <a:rPr lang="en-GB">
                    <a:noFill/>
                  </a:rPr>
                  <a:t> </a:t>
                </a:r>
              </a:p>
            </p:txBody>
          </p:sp>
        </mc:Fallback>
      </mc:AlternateContent>
      <p:sp>
        <p:nvSpPr>
          <p:cNvPr id="22" name="Текстово поле 21">
            <a:extLst>
              <a:ext uri="{FF2B5EF4-FFF2-40B4-BE49-F238E27FC236}">
                <a16:creationId xmlns:a16="http://schemas.microsoft.com/office/drawing/2014/main" id="{3A829354-EED5-F1B6-B155-F375BE18A8EE}"/>
              </a:ext>
            </a:extLst>
          </p:cNvPr>
          <p:cNvSpPr txBox="1"/>
          <p:nvPr/>
        </p:nvSpPr>
        <p:spPr>
          <a:xfrm>
            <a:off x="722541" y="631452"/>
            <a:ext cx="3513959" cy="1200329"/>
          </a:xfrm>
          <a:prstGeom prst="rect">
            <a:avLst/>
          </a:prstGeom>
          <a:noFill/>
        </p:spPr>
        <p:txBody>
          <a:bodyPr wrap="square">
            <a:spAutoFit/>
          </a:bodyPr>
          <a:lstStyle/>
          <a:p>
            <a:pPr algn="just"/>
            <a:r>
              <a:rPr lang="en-US" sz="1800" dirty="0">
                <a:latin typeface="Arial" pitchFamily="34" charset="0"/>
                <a:cs typeface="Arial" pitchFamily="34" charset="0"/>
              </a:rPr>
              <a:t>Example For Coin Size 2, solutions {2}, for walk coin is used Hada</a:t>
            </a:r>
            <a:r>
              <a:rPr lang="en-US" dirty="0">
                <a:latin typeface="Arial" pitchFamily="34" charset="0"/>
                <a:cs typeface="Arial" pitchFamily="34" charset="0"/>
              </a:rPr>
              <a:t>mard gate and for marking coin is used -I</a:t>
            </a:r>
            <a:endParaRPr lang="en-US" sz="1800"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4" name="Object 10">
                <a:extLst>
                  <a:ext uri="{FF2B5EF4-FFF2-40B4-BE49-F238E27FC236}">
                    <a16:creationId xmlns:a16="http://schemas.microsoft.com/office/drawing/2014/main" id="{49C44FF0-038B-BC8E-8252-BDA62B23783D}"/>
                  </a:ext>
                </a:extLst>
              </p:cNvPr>
              <p:cNvSpPr txBox="1"/>
              <p:nvPr/>
            </p:nvSpPr>
            <p:spPr bwMode="auto">
              <a:xfrm>
                <a:off x="735798" y="3925082"/>
                <a:ext cx="7388705" cy="507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1</m:t>
                          </m:r>
                        </m:sub>
                      </m:sSub>
                      <m:r>
                        <a:rPr lang="en-US" sz="2000" b="0" i="1" smtClean="0">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𝑂</m:t>
                      </m:r>
                      <m:r>
                        <a:rPr lang="en-US" sz="2000" dirty="0">
                          <a:solidFill>
                            <a:srgbClr val="000000"/>
                          </a:solidFill>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r>
                            <a:rPr lang="en-US" sz="2000" i="1">
                              <a:solidFill>
                                <a:srgbClr val="000000"/>
                              </a:solidFill>
                              <a:latin typeface="Cambria Math" panose="02040503050406030204" pitchFamily="18" charset="0"/>
                            </a:rPr>
                            <m:t>2</m:t>
                          </m:r>
                        </m:sub>
                      </m:sSub>
                    </m:oMath>
                  </m:oMathPara>
                </a14:m>
                <a:endParaRPr lang="en-US" sz="2000" dirty="0"/>
              </a:p>
            </p:txBody>
          </p:sp>
        </mc:Choice>
        <mc:Fallback xmlns="">
          <p:sp>
            <p:nvSpPr>
              <p:cNvPr id="24" name="Object 10">
                <a:extLst>
                  <a:ext uri="{FF2B5EF4-FFF2-40B4-BE49-F238E27FC236}">
                    <a16:creationId xmlns:a16="http://schemas.microsoft.com/office/drawing/2014/main" id="{49C44FF0-038B-BC8E-8252-BDA62B23783D}"/>
                  </a:ext>
                </a:extLst>
              </p:cNvPr>
              <p:cNvSpPr txBox="1">
                <a:spLocks noRot="1" noChangeAspect="1" noMove="1" noResize="1" noEditPoints="1" noAdjustHandles="1" noChangeArrowheads="1" noChangeShapeType="1" noTextEdit="1"/>
              </p:cNvSpPr>
              <p:nvPr/>
            </p:nvSpPr>
            <p:spPr bwMode="auto">
              <a:xfrm>
                <a:off x="735798" y="3925082"/>
                <a:ext cx="7388705" cy="507740"/>
              </a:xfrm>
              <a:prstGeom prst="rect">
                <a:avLst/>
              </a:prstGeom>
              <a:blipFill>
                <a:blip r:embed="rId6"/>
                <a:stretch>
                  <a:fillRect t="-241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Object 10">
                <a:extLst>
                  <a:ext uri="{FF2B5EF4-FFF2-40B4-BE49-F238E27FC236}">
                    <a16:creationId xmlns:a16="http://schemas.microsoft.com/office/drawing/2014/main" id="{5A09F3F8-78B5-C87A-AED4-54679BCAE139}"/>
                  </a:ext>
                </a:extLst>
              </p:cNvPr>
              <p:cNvSpPr txBox="1"/>
              <p:nvPr/>
            </p:nvSpPr>
            <p:spPr bwMode="auto">
              <a:xfrm>
                <a:off x="718140" y="4258500"/>
                <a:ext cx="4978098" cy="36933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sSub>
                            <m:sSubPr>
                              <m:ctrlPr>
                                <a:rPr lang="en-US" sz="2000" i="1" smtClean="0">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𝜓</m:t>
                              </m:r>
                            </m:e>
                            <m:sub>
                              <m:r>
                                <a:rPr lang="en-US" sz="2000" b="0" i="1" smtClean="0">
                                  <a:solidFill>
                                    <a:schemeClr val="tx1"/>
                                  </a:solidFill>
                                  <a:latin typeface="Cambria Math" panose="02040503050406030204" pitchFamily="18" charset="0"/>
                                  <a:ea typeface="Cambria Math" panose="02040503050406030204" pitchFamily="18" charset="0"/>
                                </a:rPr>
                                <m:t>2</m:t>
                              </m:r>
                            </m:sub>
                          </m:sSub>
                        </m:e>
                      </m:d>
                      <m:r>
                        <a:rPr lang="en-US" sz="2000" b="0" i="1" smtClean="0">
                          <a:solidFill>
                            <a:schemeClr val="tx1"/>
                          </a:solidFill>
                          <a:latin typeface="Cambria Math" panose="02040503050406030204" pitchFamily="18" charset="0"/>
                        </a:rPr>
                        <m:t>=</m:t>
                      </m:r>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1/</m:t>
                          </m:r>
                          <m:rad>
                            <m:radPr>
                              <m:degHide m:val="on"/>
                              <m:ctrlPr>
                                <a:rPr lang="en-US" sz="2000" i="1">
                                  <a:solidFill>
                                    <a:schemeClr val="tx1"/>
                                  </a:solidFill>
                                  <a:latin typeface="Cambria Math" panose="02040503050406030204" pitchFamily="18" charset="0"/>
                                </a:rPr>
                              </m:ctrlPr>
                            </m:radPr>
                            <m:deg/>
                            <m:e>
                              <m:r>
                                <a:rPr lang="en-US" sz="2000" i="1">
                                  <a:solidFill>
                                    <a:schemeClr val="tx1"/>
                                  </a:solidFill>
                                  <a:latin typeface="Cambria Math" panose="02040503050406030204" pitchFamily="18" charset="0"/>
                                </a:rPr>
                                <m:t>8</m:t>
                              </m:r>
                            </m:e>
                          </m:rad>
                          <m:d>
                            <m:dPr>
                              <m:ctrlPr>
                                <a:rPr lang="en-US" sz="2000" i="1">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1,1,0,01,1,1,1,0,0,1,1,0,0,0,0</m:t>
                              </m:r>
                            </m:e>
                          </m:d>
                        </m:e>
                        <m:sup>
                          <m:r>
                            <a:rPr lang="en-US" sz="2000" b="0" i="1" smtClean="0">
                              <a:solidFill>
                                <a:schemeClr val="tx1"/>
                              </a:solidFill>
                              <a:latin typeface="Cambria Math" panose="02040503050406030204" pitchFamily="18" charset="0"/>
                            </a:rPr>
                            <m:t>𝑇</m:t>
                          </m:r>
                        </m:sup>
                      </m:sSup>
                    </m:oMath>
                  </m:oMathPara>
                </a14:m>
                <a:endParaRPr lang="en-US" sz="2000" dirty="0">
                  <a:solidFill>
                    <a:schemeClr val="tx1"/>
                  </a:solidFill>
                </a:endParaRPr>
              </a:p>
            </p:txBody>
          </p:sp>
        </mc:Choice>
        <mc:Fallback xmlns="">
          <p:sp>
            <p:nvSpPr>
              <p:cNvPr id="27" name="Object 10">
                <a:extLst>
                  <a:ext uri="{FF2B5EF4-FFF2-40B4-BE49-F238E27FC236}">
                    <a16:creationId xmlns:a16="http://schemas.microsoft.com/office/drawing/2014/main" id="{5A09F3F8-78B5-C87A-AED4-54679BCAE139}"/>
                  </a:ext>
                </a:extLst>
              </p:cNvPr>
              <p:cNvSpPr txBox="1">
                <a:spLocks noRot="1" noChangeAspect="1" noMove="1" noResize="1" noEditPoints="1" noAdjustHandles="1" noChangeArrowheads="1" noChangeShapeType="1" noTextEdit="1"/>
              </p:cNvSpPr>
              <p:nvPr/>
            </p:nvSpPr>
            <p:spPr bwMode="auto">
              <a:xfrm>
                <a:off x="718140" y="4258500"/>
                <a:ext cx="4978098" cy="369332"/>
              </a:xfrm>
              <a:prstGeom prst="rect">
                <a:avLst/>
              </a:prstGeom>
              <a:blipFill>
                <a:blip r:embed="rId7"/>
                <a:stretch>
                  <a:fillRect b="-3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Текстово поле 27">
                <a:extLst>
                  <a:ext uri="{FF2B5EF4-FFF2-40B4-BE49-F238E27FC236}">
                    <a16:creationId xmlns:a16="http://schemas.microsoft.com/office/drawing/2014/main" id="{3C7226F7-2D93-E9E8-9F78-22A6F8F12590}"/>
                  </a:ext>
                </a:extLst>
              </p:cNvPr>
              <p:cNvSpPr txBox="1"/>
              <p:nvPr/>
            </p:nvSpPr>
            <p:spPr>
              <a:xfrm>
                <a:off x="735798" y="4681894"/>
                <a:ext cx="4581236" cy="376898"/>
              </a:xfrm>
              <a:prstGeom prst="rect">
                <a:avLst/>
              </a:prstGeom>
              <a:noFill/>
            </p:spPr>
            <p:txBody>
              <a:bodyPr wrap="square">
                <a:spAutoFit/>
              </a:bodyPr>
              <a:lstStyle/>
              <a:p>
                <a14:m>
                  <m:oMath xmlns:m="http://schemas.openxmlformats.org/officeDocument/2006/math">
                    <m:sSub>
                      <m:sSubPr>
                        <m:ctrlPr>
                          <a:rPr lang="en-US" sz="1800" i="1" smtClean="0">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ea typeface="Cambria Math" panose="02040503050406030204" pitchFamily="18" charset="0"/>
                          </a:rPr>
                          <m:t>𝑈</m:t>
                        </m:r>
                      </m:e>
                      <m:sub>
                        <m:r>
                          <a:rPr lang="en-US" sz="1800" b="0" i="1" smtClean="0">
                            <a:solidFill>
                              <a:srgbClr val="000000"/>
                            </a:solidFill>
                            <a:latin typeface="Cambria Math" panose="02040503050406030204" pitchFamily="18" charset="0"/>
                            <a:ea typeface="Cambria Math" panose="02040503050406030204" pitchFamily="18" charset="0"/>
                          </a:rPr>
                          <m:t>2</m:t>
                        </m:r>
                      </m:sub>
                    </m:sSub>
                    <m:r>
                      <a:rPr lang="en-US" sz="1800" b="0" i="1" smtClean="0">
                        <a:solidFill>
                          <a:srgbClr val="000000"/>
                        </a:solidFill>
                        <a:latin typeface="Cambria Math" panose="02040503050406030204" pitchFamily="18" charset="0"/>
                      </a:rPr>
                      <m:t>=</m:t>
                    </m:r>
                  </m:oMath>
                </a14:m>
                <a:r>
                  <a:rPr lang="en-GB" dirty="0" err="1"/>
                  <a:t>Diag</a:t>
                </a:r>
                <a:r>
                  <a:rPr lang="en-GB" dirty="0"/>
                  <a:t>[</a:t>
                </a:r>
                <a14:m>
                  <m:oMath xmlns:m="http://schemas.openxmlformats.org/officeDocument/2006/math">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𝐼</m:t>
                            </m:r>
                          </m:e>
                        </m:acc>
                      </m:e>
                      <m:sub>
                        <m:r>
                          <a:rPr lang="en-US" b="0" i="1" smtClean="0">
                            <a:solidFill>
                              <a:srgbClr val="000000"/>
                            </a:solidFill>
                            <a:latin typeface="Cambria Math" panose="02040503050406030204" pitchFamily="18" charset="0"/>
                          </a:rPr>
                          <m:t>8</m:t>
                        </m:r>
                      </m:sub>
                    </m:sSub>
                  </m:oMath>
                </a14:m>
                <a:r>
                  <a:rPr lang="en-GB" dirty="0"/>
                  <a:t>,</a:t>
                </a:r>
                <a:r>
                  <a:rPr lang="en-US" dirty="0">
                    <a:solidFill>
                      <a:srgbClr val="000000"/>
                    </a:solidFill>
                  </a:rPr>
                  <a:t> </a:t>
                </a:r>
                <a14:m>
                  <m:oMath xmlns:m="http://schemas.openxmlformats.org/officeDocument/2006/math">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𝐼</m:t>
                            </m:r>
                          </m:e>
                        </m:acc>
                      </m:e>
                      <m:sub>
                        <m:r>
                          <a:rPr lang="en-US" b="0" i="1" smtClean="0">
                            <a:solidFill>
                              <a:srgbClr val="000000"/>
                            </a:solidFill>
                            <a:latin typeface="Cambria Math" panose="02040503050406030204" pitchFamily="18" charset="0"/>
                          </a:rPr>
                          <m:t>4</m:t>
                        </m:r>
                      </m:sub>
                    </m:sSub>
                    <m:r>
                      <a:rPr lang="en-US" dirty="0">
                        <a:solidFill>
                          <a:srgbClr val="000000"/>
                        </a:solidFill>
                        <a:latin typeface="Cambria Math" panose="02040503050406030204" pitchFamily="18" charset="0"/>
                        <a:ea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𝐶</m:t>
                        </m:r>
                      </m:e>
                      <m:sub>
                        <m:r>
                          <a:rPr lang="en-US" i="1">
                            <a:solidFill>
                              <a:srgbClr val="000000"/>
                            </a:solidFill>
                            <a:latin typeface="Cambria Math" panose="02040503050406030204" pitchFamily="18" charset="0"/>
                          </a:rPr>
                          <m:t>0</m:t>
                        </m:r>
                      </m:sub>
                    </m:sSub>
                  </m:oMath>
                </a14:m>
                <a:r>
                  <a:rPr lang="en-GB" dirty="0"/>
                  <a:t>]</a:t>
                </a:r>
              </a:p>
            </p:txBody>
          </p:sp>
        </mc:Choice>
        <mc:Fallback xmlns="">
          <p:sp>
            <p:nvSpPr>
              <p:cNvPr id="28" name="Текстово поле 27">
                <a:extLst>
                  <a:ext uri="{FF2B5EF4-FFF2-40B4-BE49-F238E27FC236}">
                    <a16:creationId xmlns:a16="http://schemas.microsoft.com/office/drawing/2014/main" id="{3C7226F7-2D93-E9E8-9F78-22A6F8F12590}"/>
                  </a:ext>
                </a:extLst>
              </p:cNvPr>
              <p:cNvSpPr txBox="1">
                <a:spLocks noRot="1" noChangeAspect="1" noMove="1" noResize="1" noEditPoints="1" noAdjustHandles="1" noChangeArrowheads="1" noChangeShapeType="1" noTextEdit="1"/>
              </p:cNvSpPr>
              <p:nvPr/>
            </p:nvSpPr>
            <p:spPr>
              <a:xfrm>
                <a:off x="735798" y="4681894"/>
                <a:ext cx="4581236" cy="376898"/>
              </a:xfrm>
              <a:prstGeom prst="rect">
                <a:avLst/>
              </a:prstGeom>
              <a:blipFill>
                <a:blip r:embed="rId8"/>
                <a:stretch>
                  <a:fillRect t="-6452" b="-2580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Object 10">
                <a:extLst>
                  <a:ext uri="{FF2B5EF4-FFF2-40B4-BE49-F238E27FC236}">
                    <a16:creationId xmlns:a16="http://schemas.microsoft.com/office/drawing/2014/main" id="{FB2AAEFB-9B3A-6C52-5A15-1FD1DDB27DB9}"/>
                  </a:ext>
                </a:extLst>
              </p:cNvPr>
              <p:cNvSpPr txBox="1"/>
              <p:nvPr/>
            </p:nvSpPr>
            <p:spPr bwMode="auto">
              <a:xfrm>
                <a:off x="790149" y="4961250"/>
                <a:ext cx="5438036" cy="908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𝜓</m:t>
                              </m:r>
                            </m:e>
                            <m:sub>
                              <m:r>
                                <a:rPr lang="en-US" sz="2000" b="0" i="1" smtClean="0">
                                  <a:solidFill>
                                    <a:schemeClr val="tx1"/>
                                  </a:solidFill>
                                  <a:latin typeface="Cambria Math" panose="02040503050406030204" pitchFamily="18" charset="0"/>
                                  <a:ea typeface="Cambria Math" panose="02040503050406030204" pitchFamily="18" charset="0"/>
                                </a:rPr>
                                <m:t>3</m:t>
                              </m:r>
                            </m:sub>
                          </m:sSub>
                        </m:e>
                      </m:d>
                      <m:r>
                        <a:rPr lang="en-US" sz="2000" b="0" i="1" smtClean="0">
                          <a:solidFill>
                            <a:schemeClr val="tx1"/>
                          </a:solidFill>
                          <a:latin typeface="Cambria Math" panose="02040503050406030204" pitchFamily="18" charset="0"/>
                        </a:rPr>
                        <m:t>=</m:t>
                      </m:r>
                      <m:sSup>
                        <m:sSupPr>
                          <m:ctrlPr>
                            <a:rPr lang="en-US" sz="2000" i="1">
                              <a:solidFill>
                                <a:schemeClr val="tx1"/>
                              </a:solidFill>
                              <a:latin typeface="Cambria Math" panose="02040503050406030204" pitchFamily="18" charset="0"/>
                            </a:rPr>
                          </m:ctrlPr>
                        </m:sSupPr>
                        <m:e>
                          <m:d>
                            <m:dPr>
                              <m:ctrlPr>
                                <a:rPr lang="en-US" sz="2000" i="1">
                                  <a:solidFill>
                                    <a:schemeClr val="tx1"/>
                                  </a:solidFill>
                                  <a:latin typeface="Cambria Math" panose="02040503050406030204" pitchFamily="18" charset="0"/>
                                </a:rPr>
                              </m:ctrlPr>
                            </m:dPr>
                            <m:e>
                              <m:f>
                                <m:fPr>
                                  <m:ctrlPr>
                                    <a:rPr lang="en-US" sz="2000" i="1" smtClean="0">
                                      <a:solidFill>
                                        <a:schemeClr val="tx1"/>
                                      </a:solidFill>
                                      <a:latin typeface="Cambria Math" panose="02040503050406030204" pitchFamily="18" charset="0"/>
                                    </a:rPr>
                                  </m:ctrlPr>
                                </m:fPr>
                                <m:num>
                                  <m:r>
                                    <a:rPr lang="en-US" sz="2000" b="0" i="1" smtClean="0">
                                      <a:solidFill>
                                        <a:schemeClr val="tx1"/>
                                      </a:solidFill>
                                      <a:latin typeface="Cambria Math" panose="02040503050406030204" pitchFamily="18" charset="0"/>
                                    </a:rPr>
                                    <m:t>1</m:t>
                                  </m:r>
                                </m:num>
                                <m:den>
                                  <m:r>
                                    <a:rPr lang="en-US" sz="2000" b="0" i="1" smtClean="0">
                                      <a:solidFill>
                                        <a:schemeClr val="tx1"/>
                                      </a:solidFill>
                                      <a:latin typeface="Cambria Math" panose="02040503050406030204" pitchFamily="18" charset="0"/>
                                    </a:rPr>
                                    <m:t>2</m:t>
                                  </m:r>
                                </m:den>
                              </m:f>
                              <m:r>
                                <a:rPr lang="en-US" sz="2000" b="0" i="1" smtClean="0">
                                  <a:solidFill>
                                    <a:schemeClr val="tx1"/>
                                  </a:solidFill>
                                  <a:latin typeface="Cambria Math" panose="02040503050406030204" pitchFamily="18" charset="0"/>
                                </a:rPr>
                                <m:t>,0,0,0,</m:t>
                              </m:r>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1</m:t>
                                  </m:r>
                                </m:num>
                                <m:den>
                                  <m:r>
                                    <a:rPr lang="en-US" sz="2000" i="1">
                                      <a:solidFill>
                                        <a:schemeClr val="tx1"/>
                                      </a:solidFill>
                                      <a:latin typeface="Cambria Math" panose="02040503050406030204" pitchFamily="18" charset="0"/>
                                    </a:rPr>
                                    <m:t>2</m:t>
                                  </m:r>
                                </m:den>
                              </m:f>
                              <m:r>
                                <a:rPr lang="en-US" sz="2000" b="0" i="1" smtClean="0">
                                  <a:solidFill>
                                    <a:schemeClr val="tx1"/>
                                  </a:solidFill>
                                  <a:latin typeface="Cambria Math" panose="02040503050406030204" pitchFamily="18" charset="0"/>
                                </a:rPr>
                                <m:t>,0,</m:t>
                              </m:r>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1</m:t>
                                  </m:r>
                                </m:num>
                                <m:den>
                                  <m:r>
                                    <a:rPr lang="en-US" sz="2000" i="1">
                                      <a:solidFill>
                                        <a:schemeClr val="tx1"/>
                                      </a:solidFill>
                                      <a:latin typeface="Cambria Math" panose="02040503050406030204" pitchFamily="18" charset="0"/>
                                    </a:rPr>
                                    <m:t>2</m:t>
                                  </m:r>
                                </m:den>
                              </m:f>
                              <m:r>
                                <a:rPr lang="en-US" sz="2000" b="0" i="1" smtClean="0">
                                  <a:solidFill>
                                    <a:schemeClr val="tx1"/>
                                  </a:solidFill>
                                  <a:latin typeface="Cambria Math" panose="02040503050406030204" pitchFamily="18" charset="0"/>
                                </a:rPr>
                                <m:t>,0,0,0,</m:t>
                              </m:r>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1</m:t>
                                  </m:r>
                                </m:num>
                                <m:den>
                                  <m:rad>
                                    <m:radPr>
                                      <m:degHide m:val="on"/>
                                      <m:ctrlPr>
                                        <a:rPr lang="en-US" sz="2000" i="1" smtClean="0">
                                          <a:solidFill>
                                            <a:schemeClr val="tx1"/>
                                          </a:solidFill>
                                          <a:latin typeface="Cambria Math" panose="02040503050406030204" pitchFamily="18" charset="0"/>
                                        </a:rPr>
                                      </m:ctrlPr>
                                    </m:radPr>
                                    <m:deg/>
                                    <m:e>
                                      <m:r>
                                        <a:rPr lang="en-US" sz="2000" b="0" i="1" smtClean="0">
                                          <a:solidFill>
                                            <a:schemeClr val="tx1"/>
                                          </a:solidFill>
                                          <a:latin typeface="Cambria Math" panose="02040503050406030204" pitchFamily="18" charset="0"/>
                                        </a:rPr>
                                        <m:t>8</m:t>
                                      </m:r>
                                    </m:e>
                                  </m:rad>
                                </m:den>
                              </m:f>
                              <m:r>
                                <a:rPr lang="en-US" sz="2000" b="0" i="1" smtClean="0">
                                  <a:solidFill>
                                    <a:schemeClr val="tx1"/>
                                  </a:solidFill>
                                  <a:latin typeface="Cambria Math" panose="02040503050406030204" pitchFamily="18" charset="0"/>
                                </a:rPr>
                                <m:t>,</m:t>
                              </m:r>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1</m:t>
                                  </m:r>
                                </m:num>
                                <m:den>
                                  <m:rad>
                                    <m:radPr>
                                      <m:degHide m:val="on"/>
                                      <m:ctrlPr>
                                        <a:rPr lang="en-US" sz="2000" i="1">
                                          <a:solidFill>
                                            <a:schemeClr val="tx1"/>
                                          </a:solidFill>
                                          <a:latin typeface="Cambria Math" panose="02040503050406030204" pitchFamily="18" charset="0"/>
                                        </a:rPr>
                                      </m:ctrlPr>
                                    </m:radPr>
                                    <m:deg/>
                                    <m:e>
                                      <m:r>
                                        <a:rPr lang="en-US" sz="2000" i="1">
                                          <a:solidFill>
                                            <a:schemeClr val="tx1"/>
                                          </a:solidFill>
                                          <a:latin typeface="Cambria Math" panose="02040503050406030204" pitchFamily="18" charset="0"/>
                                        </a:rPr>
                                        <m:t>8</m:t>
                                      </m:r>
                                    </m:e>
                                  </m:rad>
                                </m:den>
                              </m:f>
                              <m:r>
                                <a:rPr lang="en-US" sz="2000" b="0" i="1" smtClean="0">
                                  <a:solidFill>
                                    <a:schemeClr val="tx1"/>
                                  </a:solidFill>
                                  <a:latin typeface="Cambria Math" panose="02040503050406030204" pitchFamily="18" charset="0"/>
                                </a:rPr>
                                <m:t>,0,0,0,0</m:t>
                              </m:r>
                            </m:e>
                          </m:d>
                        </m:e>
                        <m:sup>
                          <m:r>
                            <a:rPr lang="en-US" sz="2000" b="0" i="1" smtClean="0">
                              <a:solidFill>
                                <a:schemeClr val="tx1"/>
                              </a:solidFill>
                              <a:latin typeface="Cambria Math" panose="02040503050406030204" pitchFamily="18" charset="0"/>
                            </a:rPr>
                            <m:t>𝑇</m:t>
                          </m:r>
                        </m:sup>
                      </m:sSup>
                    </m:oMath>
                  </m:oMathPara>
                </a14:m>
                <a:endParaRPr lang="en-US" sz="2000" dirty="0">
                  <a:solidFill>
                    <a:schemeClr val="tx1"/>
                  </a:solidFill>
                </a:endParaRPr>
              </a:p>
            </p:txBody>
          </p:sp>
        </mc:Choice>
        <mc:Fallback xmlns="">
          <p:sp>
            <p:nvSpPr>
              <p:cNvPr id="29" name="Object 10">
                <a:extLst>
                  <a:ext uri="{FF2B5EF4-FFF2-40B4-BE49-F238E27FC236}">
                    <a16:creationId xmlns:a16="http://schemas.microsoft.com/office/drawing/2014/main" id="{FB2AAEFB-9B3A-6C52-5A15-1FD1DDB27DB9}"/>
                  </a:ext>
                </a:extLst>
              </p:cNvPr>
              <p:cNvSpPr txBox="1">
                <a:spLocks noRot="1" noChangeAspect="1" noMove="1" noResize="1" noEditPoints="1" noAdjustHandles="1" noChangeArrowheads="1" noChangeShapeType="1" noTextEdit="1"/>
              </p:cNvSpPr>
              <p:nvPr/>
            </p:nvSpPr>
            <p:spPr bwMode="auto">
              <a:xfrm>
                <a:off x="790149" y="4961250"/>
                <a:ext cx="5438036" cy="908740"/>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Текстово поле 29">
                <a:extLst>
                  <a:ext uri="{FF2B5EF4-FFF2-40B4-BE49-F238E27FC236}">
                    <a16:creationId xmlns:a16="http://schemas.microsoft.com/office/drawing/2014/main" id="{0CC15C06-2C82-6AFE-10A9-F3A41B71322F}"/>
                  </a:ext>
                </a:extLst>
              </p:cNvPr>
              <p:cNvSpPr txBox="1"/>
              <p:nvPr/>
            </p:nvSpPr>
            <p:spPr>
              <a:xfrm>
                <a:off x="2616124" y="1975273"/>
                <a:ext cx="1739852" cy="552459"/>
              </a:xfrm>
              <a:prstGeom prst="rect">
                <a:avLst/>
              </a:prstGeom>
              <a:noFill/>
            </p:spPr>
            <p:txBody>
              <a:bodyPr wrap="square">
                <a:spAutoFit/>
              </a:bodyPr>
              <a:lstStyle/>
              <a:p>
                <a:r>
                  <a:rPr lang="en-US" sz="1800" dirty="0">
                    <a:solidFill>
                      <a:schemeClr val="tx1"/>
                    </a:solidFill>
                  </a:rPr>
                  <a:t>H</a:t>
                </a:r>
                <a14:m>
                  <m:oMath xmlns:m="http://schemas.openxmlformats.org/officeDocument/2006/math">
                    <m:r>
                      <a:rPr lang="en-US" sz="1800" i="1">
                        <a:solidFill>
                          <a:schemeClr val="tx1"/>
                        </a:solidFill>
                        <a:latin typeface="Cambria Math" panose="02040503050406030204" pitchFamily="18" charset="0"/>
                      </a:rPr>
                      <m:t>=</m:t>
                    </m:r>
                    <m:f>
                      <m:fPr>
                        <m:ctrlPr>
                          <a:rPr lang="en-US" sz="1800" i="1" smtClean="0">
                            <a:solidFill>
                              <a:schemeClr val="tx1"/>
                            </a:solidFill>
                            <a:latin typeface="Cambria Math" panose="02040503050406030204" pitchFamily="18" charset="0"/>
                          </a:rPr>
                        </m:ctrlPr>
                      </m:fPr>
                      <m:num>
                        <m:r>
                          <a:rPr lang="en-US" sz="1800" b="0" i="1" smtClean="0">
                            <a:solidFill>
                              <a:schemeClr val="tx1"/>
                            </a:solidFill>
                            <a:latin typeface="Cambria Math" panose="02040503050406030204" pitchFamily="18" charset="0"/>
                          </a:rPr>
                          <m:t>1</m:t>
                        </m:r>
                      </m:num>
                      <m:den>
                        <m:rad>
                          <m:radPr>
                            <m:degHide m:val="on"/>
                            <m:ctrlPr>
                              <a:rPr lang="en-US" sz="1800" i="1" smtClean="0">
                                <a:solidFill>
                                  <a:schemeClr val="tx1"/>
                                </a:solidFill>
                                <a:latin typeface="Cambria Math" panose="02040503050406030204" pitchFamily="18" charset="0"/>
                              </a:rPr>
                            </m:ctrlPr>
                          </m:radPr>
                          <m:deg/>
                          <m:e>
                            <m:r>
                              <a:rPr lang="en-US" sz="1800" b="0" i="1" smtClean="0">
                                <a:solidFill>
                                  <a:schemeClr val="tx1"/>
                                </a:solidFill>
                                <a:latin typeface="Cambria Math" panose="02040503050406030204" pitchFamily="18" charset="0"/>
                              </a:rPr>
                              <m:t>2</m:t>
                            </m:r>
                          </m:e>
                        </m:rad>
                      </m:den>
                    </m:f>
                    <m:d>
                      <m:dPr>
                        <m:ctrlPr>
                          <a:rPr lang="en-US" sz="1800" i="1" smtClean="0">
                            <a:solidFill>
                              <a:schemeClr val="tx1"/>
                            </a:solidFill>
                            <a:latin typeface="Cambria Math" panose="02040503050406030204" pitchFamily="18" charset="0"/>
                          </a:rPr>
                        </m:ctrlPr>
                      </m:dPr>
                      <m:e>
                        <m:m>
                          <m:mPr>
                            <m:mcs>
                              <m:mc>
                                <m:mcPr>
                                  <m:count m:val="2"/>
                                  <m:mcJc m:val="center"/>
                                </m:mcPr>
                              </m:mc>
                            </m:mcs>
                            <m:ctrlPr>
                              <a:rPr lang="en-US" sz="1800" i="1" smtClean="0">
                                <a:solidFill>
                                  <a:schemeClr val="tx1"/>
                                </a:solidFill>
                                <a:latin typeface="Cambria Math" panose="02040503050406030204" pitchFamily="18" charset="0"/>
                              </a:rPr>
                            </m:ctrlPr>
                          </m:mPr>
                          <m:mr>
                            <m:e>
                              <m:r>
                                <m:rPr>
                                  <m:brk m:alnAt="7"/>
                                </m:rPr>
                                <a:rPr lang="en-US" sz="1800" b="0" i="1" smtClean="0">
                                  <a:solidFill>
                                    <a:schemeClr val="tx1"/>
                                  </a:solidFill>
                                  <a:latin typeface="Cambria Math" panose="02040503050406030204" pitchFamily="18" charset="0"/>
                                </a:rPr>
                                <m:t>1</m:t>
                              </m:r>
                            </m:e>
                            <m:e>
                              <m:r>
                                <a:rPr lang="en-US" sz="1800" b="0" i="1" smtClean="0">
                                  <a:solidFill>
                                    <a:schemeClr val="tx1"/>
                                  </a:solidFill>
                                  <a:latin typeface="Cambria Math" panose="02040503050406030204" pitchFamily="18" charset="0"/>
                                </a:rPr>
                                <m:t>1</m:t>
                              </m:r>
                            </m:e>
                          </m:mr>
                          <m:mr>
                            <m:e>
                              <m:r>
                                <a:rPr lang="en-US" sz="1800" b="0" i="1" smtClean="0">
                                  <a:solidFill>
                                    <a:schemeClr val="tx1"/>
                                  </a:solidFill>
                                  <a:latin typeface="Cambria Math" panose="02040503050406030204" pitchFamily="18" charset="0"/>
                                </a:rPr>
                                <m:t>1</m:t>
                              </m:r>
                            </m:e>
                            <m:e>
                              <m:r>
                                <a:rPr lang="en-US" sz="1800" b="0" i="1" smtClean="0">
                                  <a:solidFill>
                                    <a:schemeClr val="tx1"/>
                                  </a:solidFill>
                                  <a:latin typeface="Cambria Math" panose="02040503050406030204" pitchFamily="18" charset="0"/>
                                </a:rPr>
                                <m:t>−1</m:t>
                              </m:r>
                            </m:e>
                          </m:mr>
                        </m:m>
                      </m:e>
                    </m:d>
                  </m:oMath>
                </a14:m>
                <a:endParaRPr lang="en-GB" dirty="0">
                  <a:solidFill>
                    <a:schemeClr val="tx1"/>
                  </a:solidFill>
                </a:endParaRPr>
              </a:p>
            </p:txBody>
          </p:sp>
        </mc:Choice>
        <mc:Fallback xmlns="">
          <p:sp>
            <p:nvSpPr>
              <p:cNvPr id="30" name="Текстово поле 29">
                <a:extLst>
                  <a:ext uri="{FF2B5EF4-FFF2-40B4-BE49-F238E27FC236}">
                    <a16:creationId xmlns:a16="http://schemas.microsoft.com/office/drawing/2014/main" id="{0CC15C06-2C82-6AFE-10A9-F3A41B71322F}"/>
                  </a:ext>
                </a:extLst>
              </p:cNvPr>
              <p:cNvSpPr txBox="1">
                <a:spLocks noRot="1" noChangeAspect="1" noMove="1" noResize="1" noEditPoints="1" noAdjustHandles="1" noChangeArrowheads="1" noChangeShapeType="1" noTextEdit="1"/>
              </p:cNvSpPr>
              <p:nvPr/>
            </p:nvSpPr>
            <p:spPr>
              <a:xfrm>
                <a:off x="2616124" y="1975273"/>
                <a:ext cx="1739852" cy="552459"/>
              </a:xfrm>
              <a:prstGeom prst="rect">
                <a:avLst/>
              </a:prstGeom>
              <a:blipFill>
                <a:blip r:embed="rId10"/>
                <a:stretch>
                  <a:fillRect l="-279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Текстово поле 32">
                <a:extLst>
                  <a:ext uri="{FF2B5EF4-FFF2-40B4-BE49-F238E27FC236}">
                    <a16:creationId xmlns:a16="http://schemas.microsoft.com/office/drawing/2014/main" id="{3681F9C6-6335-7DE7-6022-6D7FD3F014AB}"/>
                  </a:ext>
                </a:extLst>
              </p:cNvPr>
              <p:cNvSpPr txBox="1"/>
              <p:nvPr/>
            </p:nvSpPr>
            <p:spPr>
              <a:xfrm>
                <a:off x="5838102" y="2573389"/>
                <a:ext cx="3028330" cy="1854097"/>
              </a:xfrm>
              <a:prstGeom prst="rect">
                <a:avLst/>
              </a:prstGeom>
              <a:noFill/>
            </p:spPr>
            <p:txBody>
              <a:bodyPr wrap="none" lIns="0" tIns="0" rIns="0" bIns="0" rtlCol="0">
                <a:spAutoFit/>
              </a:bodyPr>
              <a:lstStyle/>
              <a:p>
                <a:r>
                  <a:rPr lang="en-GB" sz="1600" dirty="0"/>
                  <a:t>O=</a:t>
                </a:r>
                <a14:m>
                  <m:oMath xmlns:m="http://schemas.openxmlformats.org/officeDocument/2006/math">
                    <m:d>
                      <m:dPr>
                        <m:ctrlPr>
                          <a:rPr lang="en-GB" sz="1600" i="1" smtClean="0">
                            <a:latin typeface="Cambria Math" panose="02040503050406030204" pitchFamily="18" charset="0"/>
                          </a:rPr>
                        </m:ctrlPr>
                      </m:dPr>
                      <m:e>
                        <m:m>
                          <m:mPr>
                            <m:mcs>
                              <m:mc>
                                <m:mcPr>
                                  <m:count m:val="8"/>
                                  <m:mcJc m:val="center"/>
                                </m:mcPr>
                              </m:mc>
                            </m:mcs>
                            <m:ctrlPr>
                              <a:rPr lang="en-GB" sz="1600" i="1">
                                <a:latin typeface="Cambria Math" panose="02040503050406030204" pitchFamily="18" charset="0"/>
                              </a:rPr>
                            </m:ctrlPr>
                          </m:mP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1</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1</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1</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1</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d>
                  </m:oMath>
                </a14:m>
                <a:endParaRPr lang="en-GB" sz="1600" dirty="0"/>
              </a:p>
            </p:txBody>
          </p:sp>
        </mc:Choice>
        <mc:Fallback xmlns="">
          <p:sp>
            <p:nvSpPr>
              <p:cNvPr id="33" name="Текстово поле 32">
                <a:extLst>
                  <a:ext uri="{FF2B5EF4-FFF2-40B4-BE49-F238E27FC236}">
                    <a16:creationId xmlns:a16="http://schemas.microsoft.com/office/drawing/2014/main" id="{3681F9C6-6335-7DE7-6022-6D7FD3F014AB}"/>
                  </a:ext>
                </a:extLst>
              </p:cNvPr>
              <p:cNvSpPr txBox="1">
                <a:spLocks noRot="1" noChangeAspect="1" noMove="1" noResize="1" noEditPoints="1" noAdjustHandles="1" noChangeArrowheads="1" noChangeShapeType="1" noTextEdit="1"/>
              </p:cNvSpPr>
              <p:nvPr/>
            </p:nvSpPr>
            <p:spPr>
              <a:xfrm>
                <a:off x="5838102" y="2573389"/>
                <a:ext cx="3028330" cy="1854097"/>
              </a:xfrm>
              <a:prstGeom prst="rect">
                <a:avLst/>
              </a:prstGeom>
              <a:blipFill>
                <a:blip r:embed="rId11"/>
                <a:stretch>
                  <a:fillRect l="-42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Текстово поле 33">
                <a:extLst>
                  <a:ext uri="{FF2B5EF4-FFF2-40B4-BE49-F238E27FC236}">
                    <a16:creationId xmlns:a16="http://schemas.microsoft.com/office/drawing/2014/main" id="{63CA57C2-D068-DC42-8425-DA712F5F600E}"/>
                  </a:ext>
                </a:extLst>
              </p:cNvPr>
              <p:cNvSpPr txBox="1"/>
              <p:nvPr/>
            </p:nvSpPr>
            <p:spPr>
              <a:xfrm>
                <a:off x="675922" y="1987052"/>
                <a:ext cx="4581236" cy="554254"/>
              </a:xfrm>
              <a:prstGeom prst="rect">
                <a:avLst/>
              </a:prstGeom>
              <a:noFill/>
            </p:spPr>
            <p:txBody>
              <a:bodyPr wrap="square">
                <a:spAutoFit/>
              </a:bodyPr>
              <a:lstStyle/>
              <a:p>
                <a14:m>
                  <m:oMath xmlns:m="http://schemas.openxmlformats.org/officeDocument/2006/math">
                    <m:sSub>
                      <m:sSubPr>
                        <m:ctrlPr>
                          <a:rPr lang="en-US" sz="1800" i="1" smtClean="0">
                            <a:solidFill>
                              <a:srgbClr val="000000"/>
                            </a:solidFill>
                            <a:latin typeface="Cambria Math" panose="02040503050406030204" pitchFamily="18" charset="0"/>
                          </a:rPr>
                        </m:ctrlPr>
                      </m:sSubPr>
                      <m:e>
                        <m:acc>
                          <m:accPr>
                            <m:chr m:val="̂"/>
                            <m:ctrlPr>
                              <a:rPr lang="en-US" sz="1800" i="1">
                                <a:solidFill>
                                  <a:srgbClr val="000000"/>
                                </a:solidFill>
                                <a:latin typeface="Cambria Math" panose="02040503050406030204" pitchFamily="18" charset="0"/>
                              </a:rPr>
                            </m:ctrlPr>
                          </m:accPr>
                          <m:e>
                            <m:r>
                              <a:rPr lang="en-US" sz="1800" i="1">
                                <a:solidFill>
                                  <a:srgbClr val="000000"/>
                                </a:solidFill>
                                <a:latin typeface="Cambria Math" panose="02040503050406030204" pitchFamily="18" charset="0"/>
                              </a:rPr>
                              <m:t>𝐼</m:t>
                            </m:r>
                          </m:e>
                        </m:acc>
                      </m:e>
                      <m:sub>
                        <m:r>
                          <a:rPr lang="en-US" sz="1800" i="1">
                            <a:solidFill>
                              <a:srgbClr val="000000"/>
                            </a:solidFill>
                            <a:latin typeface="Cambria Math" panose="02040503050406030204" pitchFamily="18" charset="0"/>
                          </a:rPr>
                          <m:t>2</m:t>
                        </m:r>
                      </m:sub>
                    </m:sSub>
                  </m:oMath>
                </a14:m>
                <a:r>
                  <a:rPr lang="en-US" dirty="0"/>
                  <a:t> </a:t>
                </a:r>
                <a14:m>
                  <m:oMath xmlns:m="http://schemas.openxmlformats.org/officeDocument/2006/math">
                    <m:r>
                      <a:rPr lang="en-US" i="1">
                        <a:latin typeface="Cambria Math" panose="02040503050406030204" pitchFamily="18" charset="0"/>
                      </a:rPr>
                      <m:t>=</m:t>
                    </m:r>
                    <m:d>
                      <m:dPr>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1</m:t>
                              </m:r>
                            </m:e>
                            <m:e>
                              <m:r>
                                <a:rPr lang="en-US" b="0" i="1" smtClean="0">
                                  <a:latin typeface="Cambria Math" panose="02040503050406030204" pitchFamily="18" charset="0"/>
                                </a:rPr>
                                <m:t>0</m:t>
                              </m:r>
                            </m:e>
                          </m:mr>
                          <m:mr>
                            <m:e>
                              <m:r>
                                <a:rPr lang="en-US" b="0" i="1" smtClean="0">
                                  <a:latin typeface="Cambria Math" panose="02040503050406030204" pitchFamily="18" charset="0"/>
                                </a:rPr>
                                <m:t>0</m:t>
                              </m:r>
                            </m:e>
                            <m:e>
                              <m:r>
                                <a:rPr lang="en-US" b="0" i="1" smtClean="0">
                                  <a:latin typeface="Cambria Math" panose="02040503050406030204" pitchFamily="18" charset="0"/>
                                </a:rPr>
                                <m:t>1</m:t>
                              </m:r>
                            </m:e>
                          </m:mr>
                        </m:m>
                      </m:e>
                    </m:d>
                  </m:oMath>
                </a14:m>
                <a:endParaRPr lang="en-GB" dirty="0"/>
              </a:p>
            </p:txBody>
          </p:sp>
        </mc:Choice>
        <mc:Fallback xmlns="">
          <p:sp>
            <p:nvSpPr>
              <p:cNvPr id="34" name="Текстово поле 33">
                <a:extLst>
                  <a:ext uri="{FF2B5EF4-FFF2-40B4-BE49-F238E27FC236}">
                    <a16:creationId xmlns:a16="http://schemas.microsoft.com/office/drawing/2014/main" id="{63CA57C2-D068-DC42-8425-DA712F5F600E}"/>
                  </a:ext>
                </a:extLst>
              </p:cNvPr>
              <p:cNvSpPr txBox="1">
                <a:spLocks noRot="1" noChangeAspect="1" noMove="1" noResize="1" noEditPoints="1" noAdjustHandles="1" noChangeArrowheads="1" noChangeShapeType="1" noTextEdit="1"/>
              </p:cNvSpPr>
              <p:nvPr/>
            </p:nvSpPr>
            <p:spPr>
              <a:xfrm>
                <a:off x="675922" y="1987052"/>
                <a:ext cx="4581236" cy="554254"/>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Текстово поле 35">
                <a:extLst>
                  <a:ext uri="{FF2B5EF4-FFF2-40B4-BE49-F238E27FC236}">
                    <a16:creationId xmlns:a16="http://schemas.microsoft.com/office/drawing/2014/main" id="{E131B44F-6F2B-81A7-949C-A16009D73864}"/>
                  </a:ext>
                </a:extLst>
              </p:cNvPr>
              <p:cNvSpPr txBox="1"/>
              <p:nvPr/>
            </p:nvSpPr>
            <p:spPr>
              <a:xfrm>
                <a:off x="6268287" y="4618271"/>
                <a:ext cx="2281491" cy="11269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𝐼</m:t>
                              </m:r>
                            </m:e>
                          </m:acc>
                        </m:e>
                        <m:sub>
                          <m:r>
                            <a:rPr lang="en-US" i="1">
                              <a:solidFill>
                                <a:srgbClr val="000000"/>
                              </a:solidFill>
                              <a:latin typeface="Cambria Math" panose="02040503050406030204" pitchFamily="18" charset="0"/>
                            </a:rPr>
                            <m:t>4</m:t>
                          </m:r>
                        </m:sub>
                      </m:sSub>
                      <m:r>
                        <a:rPr lang="en-US" i="1">
                          <a:solidFill>
                            <a:srgbClr val="000000"/>
                          </a:solidFill>
                          <a:latin typeface="Cambria Math" panose="02040503050406030204" pitchFamily="18" charset="0"/>
                        </a:rPr>
                        <m:t> </m:t>
                      </m:r>
                      <m:r>
                        <a:rPr lang="en-US" i="1">
                          <a:latin typeface="Cambria Math" panose="02040503050406030204" pitchFamily="18" charset="0"/>
                        </a:rPr>
                        <m:t>=</m:t>
                      </m:r>
                      <m:d>
                        <m:dPr>
                          <m:ctrlPr>
                            <a:rPr lang="en-US" i="1">
                              <a:latin typeface="Cambria Math" panose="02040503050406030204" pitchFamily="18" charset="0"/>
                            </a:rPr>
                          </m:ctrlPr>
                        </m:dPr>
                        <m:e>
                          <m:m>
                            <m:mPr>
                              <m:mcs>
                                <m:mc>
                                  <m:mcPr>
                                    <m:count m:val="4"/>
                                    <m:mcJc m:val="center"/>
                                  </m:mcPr>
                                </m:mc>
                              </m:mcs>
                              <m:ctrlPr>
                                <a:rPr lang="en-US" i="1">
                                  <a:latin typeface="Cambria Math" panose="02040503050406030204" pitchFamily="18" charset="0"/>
                                </a:rPr>
                              </m:ctrlPr>
                            </m:mPr>
                            <m:mr>
                              <m:e>
                                <m:r>
                                  <m:rPr>
                                    <m:brk m:alnAt="7"/>
                                  </m:rPr>
                                  <a:rPr lang="en-US" b="0" i="1" smtClean="0">
                                    <a:latin typeface="Cambria Math" panose="02040503050406030204" pitchFamily="18" charset="0"/>
                                  </a:rPr>
                                  <m:t>1</m:t>
                                </m:r>
                              </m:e>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0</m:t>
                                </m:r>
                              </m:e>
                            </m:mr>
                            <m:mr>
                              <m:e>
                                <m:r>
                                  <a:rPr lang="en-US" b="0" i="1" smtClean="0">
                                    <a:latin typeface="Cambria Math" panose="02040503050406030204" pitchFamily="18" charset="0"/>
                                  </a:rPr>
                                  <m:t>0</m:t>
                                </m:r>
                              </m:e>
                              <m:e>
                                <m:r>
                                  <a:rPr lang="en-US" b="0" i="1" smtClean="0">
                                    <a:latin typeface="Cambria Math" panose="02040503050406030204" pitchFamily="18" charset="0"/>
                                  </a:rPr>
                                  <m:t>1</m:t>
                                </m:r>
                              </m:e>
                              <m:e>
                                <m:r>
                                  <a:rPr lang="en-US" b="0" i="1" smtClean="0">
                                    <a:latin typeface="Cambria Math" panose="02040503050406030204" pitchFamily="18" charset="0"/>
                                  </a:rPr>
                                  <m:t>0</m:t>
                                </m:r>
                              </m:e>
                              <m:e>
                                <m:r>
                                  <a:rPr lang="en-US" b="0" i="1" smtClean="0">
                                    <a:latin typeface="Cambria Math" panose="02040503050406030204" pitchFamily="18" charset="0"/>
                                  </a:rPr>
                                  <m:t>0</m:t>
                                </m:r>
                              </m:e>
                            </m:mr>
                            <m:mr>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1</m:t>
                                </m:r>
                              </m:e>
                              <m:e>
                                <m:r>
                                  <a:rPr lang="en-US" b="0" i="1" smtClean="0">
                                    <a:latin typeface="Cambria Math" panose="02040503050406030204" pitchFamily="18" charset="0"/>
                                  </a:rPr>
                                  <m:t>0</m:t>
                                </m:r>
                              </m:e>
                            </m:mr>
                            <m:mr>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1</m:t>
                                </m:r>
                              </m:e>
                            </m:mr>
                          </m:m>
                        </m:e>
                      </m:d>
                    </m:oMath>
                  </m:oMathPara>
                </a14:m>
                <a:endParaRPr lang="en-GB" dirty="0"/>
              </a:p>
            </p:txBody>
          </p:sp>
        </mc:Choice>
        <mc:Fallback xmlns="">
          <p:sp>
            <p:nvSpPr>
              <p:cNvPr id="36" name="Текстово поле 35">
                <a:extLst>
                  <a:ext uri="{FF2B5EF4-FFF2-40B4-BE49-F238E27FC236}">
                    <a16:creationId xmlns:a16="http://schemas.microsoft.com/office/drawing/2014/main" id="{E131B44F-6F2B-81A7-949C-A16009D73864}"/>
                  </a:ext>
                </a:extLst>
              </p:cNvPr>
              <p:cNvSpPr txBox="1">
                <a:spLocks noRot="1" noChangeAspect="1" noMove="1" noResize="1" noEditPoints="1" noAdjustHandles="1" noChangeArrowheads="1" noChangeShapeType="1" noTextEdit="1"/>
              </p:cNvSpPr>
              <p:nvPr/>
            </p:nvSpPr>
            <p:spPr>
              <a:xfrm>
                <a:off x="6268287" y="4618271"/>
                <a:ext cx="2281491" cy="1126975"/>
              </a:xfrm>
              <a:prstGeom prst="rect">
                <a:avLst/>
              </a:prstGeom>
              <a:blipFill>
                <a:blip r:embed="rId1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819881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Текстово поле 8">
            <a:extLst>
              <a:ext uri="{FF2B5EF4-FFF2-40B4-BE49-F238E27FC236}">
                <a16:creationId xmlns:a16="http://schemas.microsoft.com/office/drawing/2014/main" id="{E26DFC3F-C86D-928D-0BAF-96D74D5AD5EF}"/>
              </a:ext>
            </a:extLst>
          </p:cNvPr>
          <p:cNvSpPr txBox="1"/>
          <p:nvPr/>
        </p:nvSpPr>
        <p:spPr>
          <a:xfrm>
            <a:off x="4105563" y="2974109"/>
            <a:ext cx="65" cy="276999"/>
          </a:xfrm>
          <a:prstGeom prst="rect">
            <a:avLst/>
          </a:prstGeom>
          <a:noFill/>
        </p:spPr>
        <p:txBody>
          <a:bodyPr wrap="non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29" name="Object 10">
                <a:extLst>
                  <a:ext uri="{FF2B5EF4-FFF2-40B4-BE49-F238E27FC236}">
                    <a16:creationId xmlns:a16="http://schemas.microsoft.com/office/drawing/2014/main" id="{FB2AAEFB-9B3A-6C52-5A15-1FD1DDB27DB9}"/>
                  </a:ext>
                </a:extLst>
              </p:cNvPr>
              <p:cNvSpPr txBox="1"/>
              <p:nvPr/>
            </p:nvSpPr>
            <p:spPr bwMode="auto">
              <a:xfrm>
                <a:off x="683568" y="595877"/>
                <a:ext cx="6462139" cy="908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1600" i="1" smtClean="0">
                              <a:solidFill>
                                <a:schemeClr val="tx1"/>
                              </a:solidFill>
                              <a:latin typeface="Cambria Math" panose="02040503050406030204" pitchFamily="18" charset="0"/>
                            </a:rPr>
                          </m:ctrlPr>
                        </m:dPr>
                        <m:e>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ea typeface="Cambria Math" panose="02040503050406030204" pitchFamily="18" charset="0"/>
                                </a:rPr>
                                <m:t>𝜓</m:t>
                              </m:r>
                            </m:e>
                            <m:sub>
                              <m:r>
                                <a:rPr lang="en-US" sz="1600" b="0" i="1" smtClean="0">
                                  <a:solidFill>
                                    <a:schemeClr val="tx1"/>
                                  </a:solidFill>
                                  <a:latin typeface="Cambria Math" panose="02040503050406030204" pitchFamily="18" charset="0"/>
                                  <a:ea typeface="Cambria Math" panose="02040503050406030204" pitchFamily="18" charset="0"/>
                                </a:rPr>
                                <m:t>3</m:t>
                              </m:r>
                            </m:sub>
                          </m:sSub>
                        </m:e>
                      </m:d>
                      <m:r>
                        <a:rPr lang="en-US" sz="1600" b="0" i="1" smtClean="0">
                          <a:solidFill>
                            <a:schemeClr val="tx1"/>
                          </a:solidFill>
                          <a:latin typeface="Cambria Math" panose="02040503050406030204" pitchFamily="18" charset="0"/>
                        </a:rPr>
                        <m:t>=</m:t>
                      </m:r>
                      <m:sSup>
                        <m:sSupPr>
                          <m:ctrlPr>
                            <a:rPr lang="en-US" sz="1600" i="1">
                              <a:solidFill>
                                <a:schemeClr val="tx1"/>
                              </a:solidFill>
                              <a:latin typeface="Cambria Math" panose="02040503050406030204" pitchFamily="18" charset="0"/>
                            </a:rPr>
                          </m:ctrlPr>
                        </m:sSupPr>
                        <m:e>
                          <m:d>
                            <m:dPr>
                              <m:ctrlPr>
                                <a:rPr lang="en-US" sz="1600" i="1">
                                  <a:solidFill>
                                    <a:schemeClr val="tx1"/>
                                  </a:solidFill>
                                  <a:latin typeface="Cambria Math" panose="02040503050406030204" pitchFamily="18" charset="0"/>
                                </a:rPr>
                              </m:ctrlPr>
                            </m:dPr>
                            <m:e>
                              <m:f>
                                <m:fPr>
                                  <m:ctrlPr>
                                    <a:rPr lang="en-US" sz="1600" i="1" smtClean="0">
                                      <a:solidFill>
                                        <a:schemeClr val="tx1"/>
                                      </a:solidFill>
                                      <a:latin typeface="Cambria Math" panose="02040503050406030204" pitchFamily="18" charset="0"/>
                                    </a:rPr>
                                  </m:ctrlPr>
                                </m:fPr>
                                <m:num>
                                  <m:r>
                                    <a:rPr lang="en-US" sz="1600" b="0" i="1" smtClean="0">
                                      <a:solidFill>
                                        <a:schemeClr val="tx1"/>
                                      </a:solidFill>
                                      <a:latin typeface="Cambria Math" panose="02040503050406030204" pitchFamily="18" charset="0"/>
                                    </a:rPr>
                                    <m:t>1</m:t>
                                  </m:r>
                                </m:num>
                                <m:den>
                                  <m:r>
                                    <a:rPr lang="en-US" sz="1600" b="0" i="1" smtClean="0">
                                      <a:solidFill>
                                        <a:schemeClr val="tx1"/>
                                      </a:solidFill>
                                      <a:latin typeface="Cambria Math" panose="02040503050406030204" pitchFamily="18" charset="0"/>
                                    </a:rPr>
                                    <m:t>2</m:t>
                                  </m:r>
                                </m:den>
                              </m:f>
                              <m:r>
                                <a:rPr lang="en-US" sz="1600" b="0" i="1" smtClean="0">
                                  <a:solidFill>
                                    <a:schemeClr val="tx1"/>
                                  </a:solidFill>
                                  <a:latin typeface="Cambria Math" panose="02040503050406030204" pitchFamily="18" charset="0"/>
                                </a:rPr>
                                <m:t>,0,0,0,</m:t>
                              </m:r>
                              <m:f>
                                <m:fPr>
                                  <m:ctrlPr>
                                    <a:rPr lang="en-US" sz="1600" i="1">
                                      <a:solidFill>
                                        <a:schemeClr val="tx1"/>
                                      </a:solidFill>
                                      <a:latin typeface="Cambria Math" panose="02040503050406030204" pitchFamily="18" charset="0"/>
                                    </a:rPr>
                                  </m:ctrlPr>
                                </m:fPr>
                                <m:num>
                                  <m:r>
                                    <a:rPr lang="en-US" sz="1600" i="1">
                                      <a:solidFill>
                                        <a:schemeClr val="tx1"/>
                                      </a:solidFill>
                                      <a:latin typeface="Cambria Math" panose="02040503050406030204" pitchFamily="18" charset="0"/>
                                    </a:rPr>
                                    <m:t>1</m:t>
                                  </m:r>
                                </m:num>
                                <m:den>
                                  <m:r>
                                    <a:rPr lang="en-US" sz="1600" i="1">
                                      <a:solidFill>
                                        <a:schemeClr val="tx1"/>
                                      </a:solidFill>
                                      <a:latin typeface="Cambria Math" panose="02040503050406030204" pitchFamily="18" charset="0"/>
                                    </a:rPr>
                                    <m:t>2</m:t>
                                  </m:r>
                                </m:den>
                              </m:f>
                              <m:r>
                                <a:rPr lang="en-US" sz="1600" b="0" i="1" smtClean="0">
                                  <a:solidFill>
                                    <a:schemeClr val="tx1"/>
                                  </a:solidFill>
                                  <a:latin typeface="Cambria Math" panose="02040503050406030204" pitchFamily="18" charset="0"/>
                                </a:rPr>
                                <m:t>,0,</m:t>
                              </m:r>
                              <m:f>
                                <m:fPr>
                                  <m:ctrlPr>
                                    <a:rPr lang="en-US" sz="1600" i="1">
                                      <a:solidFill>
                                        <a:schemeClr val="tx1"/>
                                      </a:solidFill>
                                      <a:latin typeface="Cambria Math" panose="02040503050406030204" pitchFamily="18" charset="0"/>
                                    </a:rPr>
                                  </m:ctrlPr>
                                </m:fPr>
                                <m:num>
                                  <m:r>
                                    <a:rPr lang="en-US" sz="1600" i="1">
                                      <a:solidFill>
                                        <a:schemeClr val="tx1"/>
                                      </a:solidFill>
                                      <a:latin typeface="Cambria Math" panose="02040503050406030204" pitchFamily="18" charset="0"/>
                                    </a:rPr>
                                    <m:t>1</m:t>
                                  </m:r>
                                </m:num>
                                <m:den>
                                  <m:r>
                                    <a:rPr lang="en-US" sz="1600" i="1">
                                      <a:solidFill>
                                        <a:schemeClr val="tx1"/>
                                      </a:solidFill>
                                      <a:latin typeface="Cambria Math" panose="02040503050406030204" pitchFamily="18" charset="0"/>
                                    </a:rPr>
                                    <m:t>2</m:t>
                                  </m:r>
                                </m:den>
                              </m:f>
                              <m:r>
                                <a:rPr lang="en-US" sz="1600" b="0" i="1" smtClean="0">
                                  <a:solidFill>
                                    <a:schemeClr val="tx1"/>
                                  </a:solidFill>
                                  <a:latin typeface="Cambria Math" panose="02040503050406030204" pitchFamily="18" charset="0"/>
                                </a:rPr>
                                <m:t>,0,0,0,</m:t>
                              </m:r>
                              <m:f>
                                <m:fPr>
                                  <m:ctrlPr>
                                    <a:rPr lang="en-US" sz="1600" i="1">
                                      <a:solidFill>
                                        <a:schemeClr val="tx1"/>
                                      </a:solidFill>
                                      <a:latin typeface="Cambria Math" panose="02040503050406030204" pitchFamily="18" charset="0"/>
                                    </a:rPr>
                                  </m:ctrlPr>
                                </m:fPr>
                                <m:num>
                                  <m:r>
                                    <a:rPr lang="en-US" sz="1600" i="1">
                                      <a:solidFill>
                                        <a:schemeClr val="tx1"/>
                                      </a:solidFill>
                                      <a:latin typeface="Cambria Math" panose="02040503050406030204" pitchFamily="18" charset="0"/>
                                    </a:rPr>
                                    <m:t>1</m:t>
                                  </m:r>
                                </m:num>
                                <m:den>
                                  <m:rad>
                                    <m:radPr>
                                      <m:degHide m:val="on"/>
                                      <m:ctrlPr>
                                        <a:rPr lang="en-US" sz="1600" i="1" smtClean="0">
                                          <a:solidFill>
                                            <a:schemeClr val="tx1"/>
                                          </a:solidFill>
                                          <a:latin typeface="Cambria Math" panose="02040503050406030204" pitchFamily="18" charset="0"/>
                                        </a:rPr>
                                      </m:ctrlPr>
                                    </m:radPr>
                                    <m:deg/>
                                    <m:e>
                                      <m:r>
                                        <a:rPr lang="en-US" sz="1600" b="0" i="1" smtClean="0">
                                          <a:solidFill>
                                            <a:schemeClr val="tx1"/>
                                          </a:solidFill>
                                          <a:latin typeface="Cambria Math" panose="02040503050406030204" pitchFamily="18" charset="0"/>
                                        </a:rPr>
                                        <m:t>8</m:t>
                                      </m:r>
                                    </m:e>
                                  </m:rad>
                                </m:den>
                              </m:f>
                              <m:r>
                                <a:rPr lang="en-US" sz="1600" b="0" i="1" smtClean="0">
                                  <a:solidFill>
                                    <a:schemeClr val="tx1"/>
                                  </a:solidFill>
                                  <a:latin typeface="Cambria Math" panose="02040503050406030204" pitchFamily="18" charset="0"/>
                                </a:rPr>
                                <m:t>,</m:t>
                              </m:r>
                              <m:f>
                                <m:fPr>
                                  <m:ctrlPr>
                                    <a:rPr lang="en-US" sz="1600" i="1">
                                      <a:solidFill>
                                        <a:schemeClr val="tx1"/>
                                      </a:solidFill>
                                      <a:latin typeface="Cambria Math" panose="02040503050406030204" pitchFamily="18" charset="0"/>
                                    </a:rPr>
                                  </m:ctrlPr>
                                </m:fPr>
                                <m:num>
                                  <m:r>
                                    <a:rPr lang="en-US" sz="1600" i="1">
                                      <a:solidFill>
                                        <a:schemeClr val="tx1"/>
                                      </a:solidFill>
                                      <a:latin typeface="Cambria Math" panose="02040503050406030204" pitchFamily="18" charset="0"/>
                                    </a:rPr>
                                    <m:t>1</m:t>
                                  </m:r>
                                </m:num>
                                <m:den>
                                  <m:rad>
                                    <m:radPr>
                                      <m:degHide m:val="on"/>
                                      <m:ctrlPr>
                                        <a:rPr lang="en-US" sz="1600" i="1">
                                          <a:solidFill>
                                            <a:schemeClr val="tx1"/>
                                          </a:solidFill>
                                          <a:latin typeface="Cambria Math" panose="02040503050406030204" pitchFamily="18" charset="0"/>
                                        </a:rPr>
                                      </m:ctrlPr>
                                    </m:radPr>
                                    <m:deg/>
                                    <m:e>
                                      <m:r>
                                        <a:rPr lang="en-US" sz="1600" i="1">
                                          <a:solidFill>
                                            <a:schemeClr val="tx1"/>
                                          </a:solidFill>
                                          <a:latin typeface="Cambria Math" panose="02040503050406030204" pitchFamily="18" charset="0"/>
                                        </a:rPr>
                                        <m:t>8</m:t>
                                      </m:r>
                                    </m:e>
                                  </m:rad>
                                </m:den>
                              </m:f>
                              <m:r>
                                <a:rPr lang="en-US" sz="1600" b="0" i="1" smtClean="0">
                                  <a:solidFill>
                                    <a:schemeClr val="tx1"/>
                                  </a:solidFill>
                                  <a:latin typeface="Cambria Math" panose="02040503050406030204" pitchFamily="18" charset="0"/>
                                </a:rPr>
                                <m:t>,0,0,0,0</m:t>
                              </m:r>
                            </m:e>
                          </m:d>
                        </m:e>
                        <m:sup>
                          <m:r>
                            <a:rPr lang="en-US" sz="1600" b="0" i="1" smtClean="0">
                              <a:solidFill>
                                <a:schemeClr val="tx1"/>
                              </a:solidFill>
                              <a:latin typeface="Cambria Math" panose="02040503050406030204" pitchFamily="18" charset="0"/>
                            </a:rPr>
                            <m:t>𝑇</m:t>
                          </m:r>
                        </m:sup>
                      </m:sSup>
                    </m:oMath>
                  </m:oMathPara>
                </a14:m>
                <a:endParaRPr lang="en-US" sz="1600" dirty="0">
                  <a:solidFill>
                    <a:schemeClr val="tx1"/>
                  </a:solidFill>
                </a:endParaRPr>
              </a:p>
            </p:txBody>
          </p:sp>
        </mc:Choice>
        <mc:Fallback xmlns="">
          <p:sp>
            <p:nvSpPr>
              <p:cNvPr id="29" name="Object 10">
                <a:extLst>
                  <a:ext uri="{FF2B5EF4-FFF2-40B4-BE49-F238E27FC236}">
                    <a16:creationId xmlns:a16="http://schemas.microsoft.com/office/drawing/2014/main" id="{FB2AAEFB-9B3A-6C52-5A15-1FD1DDB27DB9}"/>
                  </a:ext>
                </a:extLst>
              </p:cNvPr>
              <p:cNvSpPr txBox="1">
                <a:spLocks noRot="1" noChangeAspect="1" noMove="1" noResize="1" noEditPoints="1" noAdjustHandles="1" noChangeArrowheads="1" noChangeShapeType="1" noTextEdit="1"/>
              </p:cNvSpPr>
              <p:nvPr/>
            </p:nvSpPr>
            <p:spPr bwMode="auto">
              <a:xfrm>
                <a:off x="683568" y="595877"/>
                <a:ext cx="6462139" cy="908740"/>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Object 10">
                <a:extLst>
                  <a:ext uri="{FF2B5EF4-FFF2-40B4-BE49-F238E27FC236}">
                    <a16:creationId xmlns:a16="http://schemas.microsoft.com/office/drawing/2014/main" id="{2BBB9544-39A3-8B40-80A2-D701CD1AD633}"/>
                  </a:ext>
                </a:extLst>
              </p:cNvPr>
              <p:cNvSpPr txBox="1"/>
              <p:nvPr/>
            </p:nvSpPr>
            <p:spPr bwMode="auto">
              <a:xfrm>
                <a:off x="500995" y="1796957"/>
                <a:ext cx="6048605" cy="908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𝜓</m:t>
                              </m:r>
                            </m:e>
                            <m:sub>
                              <m:r>
                                <a:rPr lang="en-US" sz="2000" b="0" i="1" smtClean="0">
                                  <a:solidFill>
                                    <a:schemeClr val="tx1"/>
                                  </a:solidFill>
                                  <a:latin typeface="Cambria Math" panose="02040503050406030204" pitchFamily="18" charset="0"/>
                                  <a:ea typeface="Cambria Math" panose="02040503050406030204" pitchFamily="18" charset="0"/>
                                </a:rPr>
                                <m:t>4</m:t>
                              </m:r>
                            </m:sub>
                          </m:sSub>
                        </m:e>
                      </m:d>
                      <m:r>
                        <a:rPr lang="en-US" sz="2000" b="0" i="1" smtClean="0">
                          <a:solidFill>
                            <a:schemeClr val="tx1"/>
                          </a:solidFill>
                          <a:latin typeface="Cambria Math" panose="02040503050406030204" pitchFamily="18" charset="0"/>
                        </a:rPr>
                        <m:t>=</m:t>
                      </m:r>
                      <m:sSup>
                        <m:sSupPr>
                          <m:ctrlPr>
                            <a:rPr lang="en-US" sz="2000" i="1">
                              <a:solidFill>
                                <a:schemeClr val="tx1"/>
                              </a:solidFill>
                              <a:latin typeface="Cambria Math" panose="02040503050406030204" pitchFamily="18" charset="0"/>
                            </a:rPr>
                          </m:ctrlPr>
                        </m:sSupPr>
                        <m:e>
                          <m:d>
                            <m:dPr>
                              <m:ctrlPr>
                                <a:rPr lang="en-US" sz="2000" i="1">
                                  <a:solidFill>
                                    <a:schemeClr val="tx1"/>
                                  </a:solidFill>
                                  <a:latin typeface="Cambria Math" panose="02040503050406030204" pitchFamily="18" charset="0"/>
                                </a:rPr>
                              </m:ctrlPr>
                            </m:dPr>
                            <m:e>
                              <m:f>
                                <m:fPr>
                                  <m:ctrlPr>
                                    <a:rPr lang="en-US" sz="2000" i="1" smtClean="0">
                                      <a:solidFill>
                                        <a:schemeClr val="tx1"/>
                                      </a:solidFill>
                                      <a:latin typeface="Cambria Math" panose="02040503050406030204" pitchFamily="18" charset="0"/>
                                    </a:rPr>
                                  </m:ctrlPr>
                                </m:fPr>
                                <m:num>
                                  <m:r>
                                    <a:rPr lang="en-US" sz="2000" b="0" i="1" smtClean="0">
                                      <a:solidFill>
                                        <a:schemeClr val="tx1"/>
                                      </a:solidFill>
                                      <a:latin typeface="Cambria Math" panose="02040503050406030204" pitchFamily="18" charset="0"/>
                                    </a:rPr>
                                    <m:t>1</m:t>
                                  </m:r>
                                </m:num>
                                <m:den>
                                  <m:r>
                                    <a:rPr lang="en-US" sz="2000" b="0" i="1" smtClean="0">
                                      <a:solidFill>
                                        <a:schemeClr val="tx1"/>
                                      </a:solidFill>
                                      <a:latin typeface="Cambria Math" panose="02040503050406030204" pitchFamily="18" charset="0"/>
                                    </a:rPr>
                                    <m:t>2</m:t>
                                  </m:r>
                                </m:den>
                              </m:f>
                              <m:r>
                                <a:rPr lang="en-US" sz="2000" b="0" i="1" smtClean="0">
                                  <a:solidFill>
                                    <a:schemeClr val="tx1"/>
                                  </a:solidFill>
                                  <a:latin typeface="Cambria Math" panose="02040503050406030204" pitchFamily="18" charset="0"/>
                                </a:rPr>
                                <m:t>,0,0,0,</m:t>
                              </m:r>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1</m:t>
                                  </m:r>
                                </m:num>
                                <m:den>
                                  <m:r>
                                    <a:rPr lang="en-US" sz="2000" i="1">
                                      <a:solidFill>
                                        <a:schemeClr val="tx1"/>
                                      </a:solidFill>
                                      <a:latin typeface="Cambria Math" panose="02040503050406030204" pitchFamily="18" charset="0"/>
                                    </a:rPr>
                                    <m:t>2</m:t>
                                  </m:r>
                                </m:den>
                              </m:f>
                              <m:r>
                                <a:rPr lang="en-US" sz="2000" b="0" i="1" smtClean="0">
                                  <a:solidFill>
                                    <a:schemeClr val="tx1"/>
                                  </a:solidFill>
                                  <a:latin typeface="Cambria Math" panose="02040503050406030204" pitchFamily="18" charset="0"/>
                                </a:rPr>
                                <m:t>,0,</m:t>
                              </m:r>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1</m:t>
                                  </m:r>
                                </m:num>
                                <m:den>
                                  <m:r>
                                    <a:rPr lang="en-US" sz="2000" i="1">
                                      <a:solidFill>
                                        <a:schemeClr val="tx1"/>
                                      </a:solidFill>
                                      <a:latin typeface="Cambria Math" panose="02040503050406030204" pitchFamily="18" charset="0"/>
                                    </a:rPr>
                                    <m:t>2</m:t>
                                  </m:r>
                                </m:den>
                              </m:f>
                              <m:r>
                                <a:rPr lang="en-US" sz="2000" b="0" i="1" smtClean="0">
                                  <a:solidFill>
                                    <a:schemeClr val="tx1"/>
                                  </a:solidFill>
                                  <a:latin typeface="Cambria Math" panose="02040503050406030204" pitchFamily="18" charset="0"/>
                                </a:rPr>
                                <m:t>,0,0,0,</m:t>
                              </m:r>
                              <m:f>
                                <m:fPr>
                                  <m:ctrlPr>
                                    <a:rPr lang="en-US" sz="2000" i="1">
                                      <a:solidFill>
                                        <a:schemeClr val="tx1"/>
                                      </a:solidFill>
                                      <a:latin typeface="Cambria Math" panose="02040503050406030204" pitchFamily="18" charset="0"/>
                                    </a:rPr>
                                  </m:ctrlPr>
                                </m:fPr>
                                <m:num>
                                  <m:r>
                                    <a:rPr lang="en-US" sz="2000" b="0" i="1" smtClean="0">
                                      <a:solidFill>
                                        <a:schemeClr val="tx1"/>
                                      </a:solidFill>
                                      <a:latin typeface="Cambria Math" panose="02040503050406030204" pitchFamily="18" charset="0"/>
                                    </a:rPr>
                                    <m:t>−</m:t>
                                  </m:r>
                                  <m:r>
                                    <a:rPr lang="en-US" sz="2000" i="1">
                                      <a:solidFill>
                                        <a:schemeClr val="tx1"/>
                                      </a:solidFill>
                                      <a:latin typeface="Cambria Math" panose="02040503050406030204" pitchFamily="18" charset="0"/>
                                    </a:rPr>
                                    <m:t>1</m:t>
                                  </m:r>
                                </m:num>
                                <m:den>
                                  <m:rad>
                                    <m:radPr>
                                      <m:degHide m:val="on"/>
                                      <m:ctrlPr>
                                        <a:rPr lang="en-US" sz="2000" i="1" smtClean="0">
                                          <a:solidFill>
                                            <a:schemeClr val="tx1"/>
                                          </a:solidFill>
                                          <a:latin typeface="Cambria Math" panose="02040503050406030204" pitchFamily="18" charset="0"/>
                                        </a:rPr>
                                      </m:ctrlPr>
                                    </m:radPr>
                                    <m:deg/>
                                    <m:e>
                                      <m:r>
                                        <a:rPr lang="en-US" sz="2000" b="0" i="1" smtClean="0">
                                          <a:solidFill>
                                            <a:schemeClr val="tx1"/>
                                          </a:solidFill>
                                          <a:latin typeface="Cambria Math" panose="02040503050406030204" pitchFamily="18" charset="0"/>
                                        </a:rPr>
                                        <m:t>8</m:t>
                                      </m:r>
                                    </m:e>
                                  </m:rad>
                                </m:den>
                              </m:f>
                              <m:r>
                                <a:rPr lang="en-US" sz="2000" b="0" i="1" smtClean="0">
                                  <a:solidFill>
                                    <a:schemeClr val="tx1"/>
                                  </a:solidFill>
                                  <a:latin typeface="Cambria Math" panose="02040503050406030204" pitchFamily="18" charset="0"/>
                                </a:rPr>
                                <m:t>,</m:t>
                              </m:r>
                              <m:f>
                                <m:fPr>
                                  <m:ctrlPr>
                                    <a:rPr lang="en-US" sz="2000" i="1">
                                      <a:solidFill>
                                        <a:schemeClr val="tx1"/>
                                      </a:solidFill>
                                      <a:latin typeface="Cambria Math" panose="02040503050406030204" pitchFamily="18" charset="0"/>
                                    </a:rPr>
                                  </m:ctrlPr>
                                </m:fPr>
                                <m:num>
                                  <m:r>
                                    <a:rPr lang="en-US" sz="2000" b="0" i="1" smtClean="0">
                                      <a:solidFill>
                                        <a:schemeClr val="tx1"/>
                                      </a:solidFill>
                                      <a:latin typeface="Cambria Math" panose="02040503050406030204" pitchFamily="18" charset="0"/>
                                    </a:rPr>
                                    <m:t>−</m:t>
                                  </m:r>
                                  <m:r>
                                    <a:rPr lang="en-US" sz="2000" i="1">
                                      <a:solidFill>
                                        <a:schemeClr val="tx1"/>
                                      </a:solidFill>
                                      <a:latin typeface="Cambria Math" panose="02040503050406030204" pitchFamily="18" charset="0"/>
                                    </a:rPr>
                                    <m:t>1</m:t>
                                  </m:r>
                                </m:num>
                                <m:den>
                                  <m:rad>
                                    <m:radPr>
                                      <m:degHide m:val="on"/>
                                      <m:ctrlPr>
                                        <a:rPr lang="en-US" sz="2000" i="1">
                                          <a:solidFill>
                                            <a:schemeClr val="tx1"/>
                                          </a:solidFill>
                                          <a:latin typeface="Cambria Math" panose="02040503050406030204" pitchFamily="18" charset="0"/>
                                        </a:rPr>
                                      </m:ctrlPr>
                                    </m:radPr>
                                    <m:deg/>
                                    <m:e>
                                      <m:r>
                                        <a:rPr lang="en-US" sz="2000" i="1">
                                          <a:solidFill>
                                            <a:schemeClr val="tx1"/>
                                          </a:solidFill>
                                          <a:latin typeface="Cambria Math" panose="02040503050406030204" pitchFamily="18" charset="0"/>
                                        </a:rPr>
                                        <m:t>8</m:t>
                                      </m:r>
                                    </m:e>
                                  </m:rad>
                                </m:den>
                              </m:f>
                              <m:r>
                                <a:rPr lang="en-US" sz="2000" b="0" i="1" smtClean="0">
                                  <a:solidFill>
                                    <a:schemeClr val="tx1"/>
                                  </a:solidFill>
                                  <a:latin typeface="Cambria Math" panose="02040503050406030204" pitchFamily="18" charset="0"/>
                                </a:rPr>
                                <m:t>,0,0,0,0</m:t>
                              </m:r>
                            </m:e>
                          </m:d>
                        </m:e>
                        <m:sup>
                          <m:r>
                            <a:rPr lang="en-US" sz="2000" b="0" i="1" smtClean="0">
                              <a:solidFill>
                                <a:schemeClr val="tx1"/>
                              </a:solidFill>
                              <a:latin typeface="Cambria Math" panose="02040503050406030204" pitchFamily="18" charset="0"/>
                            </a:rPr>
                            <m:t>𝑇</m:t>
                          </m:r>
                        </m:sup>
                      </m:sSup>
                    </m:oMath>
                  </m:oMathPara>
                </a14:m>
                <a:endParaRPr lang="en-US" sz="2000" dirty="0">
                  <a:solidFill>
                    <a:schemeClr val="tx1"/>
                  </a:solidFill>
                </a:endParaRPr>
              </a:p>
            </p:txBody>
          </p:sp>
        </mc:Choice>
        <mc:Fallback xmlns="">
          <p:sp>
            <p:nvSpPr>
              <p:cNvPr id="31" name="Object 10">
                <a:extLst>
                  <a:ext uri="{FF2B5EF4-FFF2-40B4-BE49-F238E27FC236}">
                    <a16:creationId xmlns:a16="http://schemas.microsoft.com/office/drawing/2014/main" id="{2BBB9544-39A3-8B40-80A2-D701CD1AD633}"/>
                  </a:ext>
                </a:extLst>
              </p:cNvPr>
              <p:cNvSpPr txBox="1">
                <a:spLocks noRot="1" noChangeAspect="1" noMove="1" noResize="1" noEditPoints="1" noAdjustHandles="1" noChangeArrowheads="1" noChangeShapeType="1" noTextEdit="1"/>
              </p:cNvSpPr>
              <p:nvPr/>
            </p:nvSpPr>
            <p:spPr bwMode="auto">
              <a:xfrm>
                <a:off x="500995" y="1796957"/>
                <a:ext cx="6048605" cy="908740"/>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Текстово поле 16">
                <a:extLst>
                  <a:ext uri="{FF2B5EF4-FFF2-40B4-BE49-F238E27FC236}">
                    <a16:creationId xmlns:a16="http://schemas.microsoft.com/office/drawing/2014/main" id="{70F93427-5EF0-74F2-DFBD-8B670D9CF2DB}"/>
                  </a:ext>
                </a:extLst>
              </p:cNvPr>
              <p:cNvSpPr txBox="1"/>
              <p:nvPr/>
            </p:nvSpPr>
            <p:spPr>
              <a:xfrm>
                <a:off x="683568" y="1300330"/>
                <a:ext cx="4581236" cy="408573"/>
              </a:xfrm>
              <a:prstGeom prst="rect">
                <a:avLst/>
              </a:prstGeom>
              <a:noFill/>
            </p:spPr>
            <p:txBody>
              <a:bodyPr wrap="square">
                <a:spAutoFit/>
              </a:bodyPr>
              <a:lstStyle/>
              <a:p>
                <a14:m>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3</m:t>
                        </m:r>
                      </m:sub>
                    </m:sSub>
                    <m:r>
                      <a:rPr lang="en-US" sz="2000" b="0" i="1" smtClean="0">
                        <a:solidFill>
                          <a:srgbClr val="000000"/>
                        </a:solidFill>
                        <a:latin typeface="Cambria Math" panose="02040503050406030204" pitchFamily="18" charset="0"/>
                      </a:rPr>
                      <m:t>=</m:t>
                    </m:r>
                  </m:oMath>
                </a14:m>
                <a:r>
                  <a:rPr lang="en-GB" sz="2000" dirty="0" err="1"/>
                  <a:t>Diag</a:t>
                </a:r>
                <a:r>
                  <a:rPr lang="en-GB" sz="2000" dirty="0"/>
                  <a:t>[</a:t>
                </a:r>
                <a14:m>
                  <m:oMath xmlns:m="http://schemas.openxmlformats.org/officeDocument/2006/math">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r>
                          <a:rPr lang="en-US" sz="2000" b="0" i="1" smtClean="0">
                            <a:solidFill>
                              <a:srgbClr val="000000"/>
                            </a:solidFill>
                            <a:latin typeface="Cambria Math" panose="02040503050406030204" pitchFamily="18" charset="0"/>
                          </a:rPr>
                          <m:t>4</m:t>
                        </m:r>
                      </m:sub>
                    </m:sSub>
                    <m:r>
                      <a:rPr lang="en-US" sz="2000" dirty="0">
                        <a:solidFill>
                          <a:srgbClr val="000000"/>
                        </a:solidFill>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𝐶</m:t>
                        </m:r>
                      </m:e>
                      <m:sub>
                        <m:r>
                          <a:rPr lang="en-US" sz="2000" i="1">
                            <a:solidFill>
                              <a:srgbClr val="000000"/>
                            </a:solidFill>
                            <a:latin typeface="Cambria Math" panose="02040503050406030204" pitchFamily="18" charset="0"/>
                          </a:rPr>
                          <m:t>1</m:t>
                        </m:r>
                      </m:sub>
                    </m:sSub>
                    <m:r>
                      <a:rPr lang="en-US" sz="2000" b="0" i="1" smtClean="0">
                        <a:solidFill>
                          <a:srgbClr val="000000"/>
                        </a:solidFill>
                        <a:latin typeface="Cambria Math" panose="02040503050406030204" pitchFamily="18" charset="0"/>
                      </a:rPr>
                      <m:t>,  </m:t>
                    </m:r>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r>
                          <a:rPr lang="en-US" sz="2000" b="0" i="1" smtClean="0">
                            <a:solidFill>
                              <a:srgbClr val="000000"/>
                            </a:solidFill>
                            <a:latin typeface="Cambria Math" panose="02040503050406030204" pitchFamily="18" charset="0"/>
                          </a:rPr>
                          <m:t>8</m:t>
                        </m:r>
                      </m:sub>
                    </m:sSub>
                  </m:oMath>
                </a14:m>
                <a:r>
                  <a:rPr lang="en-GB" sz="2000" dirty="0"/>
                  <a:t>]</a:t>
                </a:r>
              </a:p>
            </p:txBody>
          </p:sp>
        </mc:Choice>
        <mc:Fallback xmlns="">
          <p:sp>
            <p:nvSpPr>
              <p:cNvPr id="17" name="Текстово поле 16">
                <a:extLst>
                  <a:ext uri="{FF2B5EF4-FFF2-40B4-BE49-F238E27FC236}">
                    <a16:creationId xmlns:a16="http://schemas.microsoft.com/office/drawing/2014/main" id="{70F93427-5EF0-74F2-DFBD-8B670D9CF2DB}"/>
                  </a:ext>
                </a:extLst>
              </p:cNvPr>
              <p:cNvSpPr txBox="1">
                <a:spLocks noRot="1" noChangeAspect="1" noMove="1" noResize="1" noEditPoints="1" noAdjustHandles="1" noChangeArrowheads="1" noChangeShapeType="1" noTextEdit="1"/>
              </p:cNvSpPr>
              <p:nvPr/>
            </p:nvSpPr>
            <p:spPr>
              <a:xfrm>
                <a:off x="683568" y="1300330"/>
                <a:ext cx="4581236" cy="408573"/>
              </a:xfrm>
              <a:prstGeom prst="rect">
                <a:avLst/>
              </a:prstGeom>
              <a:blipFill>
                <a:blip r:embed="rId4"/>
                <a:stretch>
                  <a:fillRect t="-4478" b="-268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Object 10">
                <a:extLst>
                  <a:ext uri="{FF2B5EF4-FFF2-40B4-BE49-F238E27FC236}">
                    <a16:creationId xmlns:a16="http://schemas.microsoft.com/office/drawing/2014/main" id="{70B37A1B-7240-8AC4-CA9E-B9EA1B88D960}"/>
                  </a:ext>
                </a:extLst>
              </p:cNvPr>
              <p:cNvSpPr txBox="1"/>
              <p:nvPr/>
            </p:nvSpPr>
            <p:spPr bwMode="auto">
              <a:xfrm>
                <a:off x="532012" y="2856381"/>
                <a:ext cx="6462139" cy="908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sSub>
                            <m:sSubPr>
                              <m:ctrlPr>
                                <a:rPr lang="en-US" sz="2000" i="1" smtClean="0">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𝜓</m:t>
                              </m:r>
                            </m:e>
                            <m:sub>
                              <m:r>
                                <a:rPr lang="en-US" sz="2000" b="0" i="1" smtClean="0">
                                  <a:solidFill>
                                    <a:schemeClr val="tx1"/>
                                  </a:solidFill>
                                  <a:latin typeface="Cambria Math" panose="02040503050406030204" pitchFamily="18" charset="0"/>
                                  <a:ea typeface="Cambria Math" panose="02040503050406030204" pitchFamily="18" charset="0"/>
                                </a:rPr>
                                <m:t>5</m:t>
                              </m:r>
                            </m:sub>
                          </m:sSub>
                        </m:e>
                      </m:d>
                      <m:r>
                        <a:rPr lang="en-US" sz="2000" b="0" i="1" smtClean="0">
                          <a:solidFill>
                            <a:schemeClr val="tx1"/>
                          </a:solidFill>
                          <a:latin typeface="Cambria Math" panose="02040503050406030204" pitchFamily="18" charset="0"/>
                        </a:rPr>
                        <m:t>=</m:t>
                      </m:r>
                      <m:sSup>
                        <m:sSupPr>
                          <m:ctrlPr>
                            <a:rPr lang="en-US" sz="2000" i="1">
                              <a:solidFill>
                                <a:schemeClr val="tx1"/>
                              </a:solidFill>
                              <a:latin typeface="Cambria Math" panose="02040503050406030204" pitchFamily="18" charset="0"/>
                            </a:rPr>
                          </m:ctrlPr>
                        </m:sSupPr>
                        <m:e>
                          <m:d>
                            <m:dPr>
                              <m:ctrlPr>
                                <a:rPr lang="en-US" sz="2000" i="1">
                                  <a:solidFill>
                                    <a:schemeClr val="tx1"/>
                                  </a:solidFill>
                                  <a:latin typeface="Cambria Math" panose="02040503050406030204" pitchFamily="18" charset="0"/>
                                </a:rPr>
                              </m:ctrlPr>
                            </m:dPr>
                            <m:e>
                              <m:f>
                                <m:fPr>
                                  <m:ctrlPr>
                                    <a:rPr lang="en-US" sz="2000" i="1" smtClean="0">
                                      <a:solidFill>
                                        <a:schemeClr val="tx1"/>
                                      </a:solidFill>
                                      <a:latin typeface="Cambria Math" panose="02040503050406030204" pitchFamily="18" charset="0"/>
                                    </a:rPr>
                                  </m:ctrlPr>
                                </m:fPr>
                                <m:num>
                                  <m:r>
                                    <a:rPr lang="en-US" sz="2000" b="0" i="1" smtClean="0">
                                      <a:solidFill>
                                        <a:schemeClr val="tx1"/>
                                      </a:solidFill>
                                      <a:latin typeface="Cambria Math" panose="02040503050406030204" pitchFamily="18" charset="0"/>
                                    </a:rPr>
                                    <m:t>1</m:t>
                                  </m:r>
                                </m:num>
                                <m:den>
                                  <m:r>
                                    <a:rPr lang="en-US" sz="2000" b="0" i="1" smtClean="0">
                                      <a:solidFill>
                                        <a:schemeClr val="tx1"/>
                                      </a:solidFill>
                                      <a:latin typeface="Cambria Math" panose="02040503050406030204" pitchFamily="18" charset="0"/>
                                    </a:rPr>
                                    <m:t>2</m:t>
                                  </m:r>
                                </m:den>
                              </m:f>
                              <m:r>
                                <a:rPr lang="en-US" sz="2000" b="0" i="1" smtClean="0">
                                  <a:solidFill>
                                    <a:schemeClr val="tx1"/>
                                  </a:solidFill>
                                  <a:latin typeface="Cambria Math" panose="02040503050406030204" pitchFamily="18" charset="0"/>
                                </a:rPr>
                                <m:t>,0,</m:t>
                              </m:r>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−1</m:t>
                                  </m:r>
                                </m:num>
                                <m:den>
                                  <m:rad>
                                    <m:radPr>
                                      <m:degHide m:val="on"/>
                                      <m:ctrlPr>
                                        <a:rPr lang="en-US" sz="2000" i="1">
                                          <a:solidFill>
                                            <a:schemeClr val="tx1"/>
                                          </a:solidFill>
                                          <a:latin typeface="Cambria Math" panose="02040503050406030204" pitchFamily="18" charset="0"/>
                                        </a:rPr>
                                      </m:ctrlPr>
                                    </m:radPr>
                                    <m:deg/>
                                    <m:e>
                                      <m:r>
                                        <a:rPr lang="en-US" sz="2000" i="1">
                                          <a:solidFill>
                                            <a:schemeClr val="tx1"/>
                                          </a:solidFill>
                                          <a:latin typeface="Cambria Math" panose="02040503050406030204" pitchFamily="18" charset="0"/>
                                        </a:rPr>
                                        <m:t>8</m:t>
                                      </m:r>
                                    </m:e>
                                  </m:rad>
                                </m:den>
                              </m:f>
                              <m:r>
                                <a:rPr lang="en-US" sz="2000" i="1">
                                  <a:solidFill>
                                    <a:schemeClr val="tx1"/>
                                  </a:solidFill>
                                  <a:latin typeface="Cambria Math" panose="02040503050406030204" pitchFamily="18" charset="0"/>
                                </a:rPr>
                                <m:t>,</m:t>
                              </m:r>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−1</m:t>
                                  </m:r>
                                </m:num>
                                <m:den>
                                  <m:rad>
                                    <m:radPr>
                                      <m:degHide m:val="on"/>
                                      <m:ctrlPr>
                                        <a:rPr lang="en-US" sz="2000" i="1">
                                          <a:solidFill>
                                            <a:schemeClr val="tx1"/>
                                          </a:solidFill>
                                          <a:latin typeface="Cambria Math" panose="02040503050406030204" pitchFamily="18" charset="0"/>
                                        </a:rPr>
                                      </m:ctrlPr>
                                    </m:radPr>
                                    <m:deg/>
                                    <m:e>
                                      <m:r>
                                        <a:rPr lang="en-US" sz="2000" i="1">
                                          <a:solidFill>
                                            <a:schemeClr val="tx1"/>
                                          </a:solidFill>
                                          <a:latin typeface="Cambria Math" panose="02040503050406030204" pitchFamily="18" charset="0"/>
                                        </a:rPr>
                                        <m:t>8</m:t>
                                      </m:r>
                                    </m:e>
                                  </m:rad>
                                </m:den>
                              </m:f>
                              <m:r>
                                <a:rPr lang="en-US" sz="2000" b="0" i="1" smtClean="0">
                                  <a:solidFill>
                                    <a:schemeClr val="tx1"/>
                                  </a:solidFill>
                                  <a:latin typeface="Cambria Math" panose="02040503050406030204" pitchFamily="18" charset="0"/>
                                </a:rPr>
                                <m:t>,</m:t>
                              </m:r>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1</m:t>
                                  </m:r>
                                </m:num>
                                <m:den>
                                  <m:r>
                                    <a:rPr lang="en-US" sz="2000" i="1">
                                      <a:solidFill>
                                        <a:schemeClr val="tx1"/>
                                      </a:solidFill>
                                      <a:latin typeface="Cambria Math" panose="02040503050406030204" pitchFamily="18" charset="0"/>
                                    </a:rPr>
                                    <m:t>2</m:t>
                                  </m:r>
                                </m:den>
                              </m:f>
                              <m:r>
                                <a:rPr lang="en-US" sz="2000" b="0" i="1" smtClean="0">
                                  <a:solidFill>
                                    <a:schemeClr val="tx1"/>
                                  </a:solidFill>
                                  <a:latin typeface="Cambria Math" panose="02040503050406030204" pitchFamily="18" charset="0"/>
                                </a:rPr>
                                <m:t>,0,</m:t>
                              </m:r>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1</m:t>
                                  </m:r>
                                </m:num>
                                <m:den>
                                  <m:r>
                                    <a:rPr lang="en-US" sz="2000" i="1">
                                      <a:solidFill>
                                        <a:schemeClr val="tx1"/>
                                      </a:solidFill>
                                      <a:latin typeface="Cambria Math" panose="02040503050406030204" pitchFamily="18" charset="0"/>
                                    </a:rPr>
                                    <m:t>2</m:t>
                                  </m:r>
                                </m:den>
                              </m:f>
                              <m:r>
                                <a:rPr lang="en-US" sz="2000" b="0" i="1" smtClean="0">
                                  <a:solidFill>
                                    <a:schemeClr val="tx1"/>
                                  </a:solidFill>
                                  <a:latin typeface="Cambria Math" panose="02040503050406030204" pitchFamily="18" charset="0"/>
                                </a:rPr>
                                <m:t>,0,0,0,0,0,0,0,0,0</m:t>
                              </m:r>
                            </m:e>
                          </m:d>
                        </m:e>
                        <m:sup>
                          <m:r>
                            <a:rPr lang="en-US" sz="2000" b="0" i="1" smtClean="0">
                              <a:solidFill>
                                <a:schemeClr val="tx1"/>
                              </a:solidFill>
                              <a:latin typeface="Cambria Math" panose="02040503050406030204" pitchFamily="18" charset="0"/>
                            </a:rPr>
                            <m:t>𝑇</m:t>
                          </m:r>
                        </m:sup>
                      </m:sSup>
                    </m:oMath>
                  </m:oMathPara>
                </a14:m>
                <a:endParaRPr lang="en-US" sz="2000" dirty="0">
                  <a:solidFill>
                    <a:schemeClr val="tx1"/>
                  </a:solidFill>
                </a:endParaRPr>
              </a:p>
            </p:txBody>
          </p:sp>
        </mc:Choice>
        <mc:Fallback xmlns="">
          <p:sp>
            <p:nvSpPr>
              <p:cNvPr id="18" name="Object 10">
                <a:extLst>
                  <a:ext uri="{FF2B5EF4-FFF2-40B4-BE49-F238E27FC236}">
                    <a16:creationId xmlns:a16="http://schemas.microsoft.com/office/drawing/2014/main" id="{70B37A1B-7240-8AC4-CA9E-B9EA1B88D960}"/>
                  </a:ext>
                </a:extLst>
              </p:cNvPr>
              <p:cNvSpPr txBox="1">
                <a:spLocks noRot="1" noChangeAspect="1" noMove="1" noResize="1" noEditPoints="1" noAdjustHandles="1" noChangeArrowheads="1" noChangeShapeType="1" noTextEdit="1"/>
              </p:cNvSpPr>
              <p:nvPr/>
            </p:nvSpPr>
            <p:spPr bwMode="auto">
              <a:xfrm>
                <a:off x="532012" y="2856381"/>
                <a:ext cx="6462139" cy="908740"/>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Object 10">
                <a:extLst>
                  <a:ext uri="{FF2B5EF4-FFF2-40B4-BE49-F238E27FC236}">
                    <a16:creationId xmlns:a16="http://schemas.microsoft.com/office/drawing/2014/main" id="{0B3BFEA9-2E80-0499-F3A7-F88DFF9846ED}"/>
                  </a:ext>
                </a:extLst>
              </p:cNvPr>
              <p:cNvSpPr txBox="1"/>
              <p:nvPr/>
            </p:nvSpPr>
            <p:spPr bwMode="auto">
              <a:xfrm>
                <a:off x="500995" y="2585140"/>
                <a:ext cx="7388705" cy="507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4</m:t>
                          </m:r>
                        </m:sub>
                      </m:sSub>
                      <m:r>
                        <a:rPr lang="en-US" sz="2000" b="0" i="1" smtClean="0">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𝑂</m:t>
                      </m:r>
                      <m:r>
                        <a:rPr lang="en-US" sz="2000" dirty="0">
                          <a:solidFill>
                            <a:srgbClr val="000000"/>
                          </a:solidFill>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r>
                            <a:rPr lang="en-US" sz="2000" i="1">
                              <a:solidFill>
                                <a:srgbClr val="000000"/>
                              </a:solidFill>
                              <a:latin typeface="Cambria Math" panose="02040503050406030204" pitchFamily="18" charset="0"/>
                            </a:rPr>
                            <m:t>2</m:t>
                          </m:r>
                        </m:sub>
                      </m:sSub>
                    </m:oMath>
                  </m:oMathPara>
                </a14:m>
                <a:endParaRPr lang="en-US" sz="2000" dirty="0"/>
              </a:p>
            </p:txBody>
          </p:sp>
        </mc:Choice>
        <mc:Fallback xmlns="">
          <p:sp>
            <p:nvSpPr>
              <p:cNvPr id="19" name="Object 10">
                <a:extLst>
                  <a:ext uri="{FF2B5EF4-FFF2-40B4-BE49-F238E27FC236}">
                    <a16:creationId xmlns:a16="http://schemas.microsoft.com/office/drawing/2014/main" id="{0B3BFEA9-2E80-0499-F3A7-F88DFF9846ED}"/>
                  </a:ext>
                </a:extLst>
              </p:cNvPr>
              <p:cNvSpPr txBox="1">
                <a:spLocks noRot="1" noChangeAspect="1" noMove="1" noResize="1" noEditPoints="1" noAdjustHandles="1" noChangeArrowheads="1" noChangeShapeType="1" noTextEdit="1"/>
              </p:cNvSpPr>
              <p:nvPr/>
            </p:nvSpPr>
            <p:spPr bwMode="auto">
              <a:xfrm>
                <a:off x="500995" y="2585140"/>
                <a:ext cx="7388705" cy="507740"/>
              </a:xfrm>
              <a:prstGeom prst="rect">
                <a:avLst/>
              </a:prstGeom>
              <a:blipFill>
                <a:blip r:embed="rId6"/>
                <a:stretch>
                  <a:fillRect t="-241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Object 10">
                <a:extLst>
                  <a:ext uri="{FF2B5EF4-FFF2-40B4-BE49-F238E27FC236}">
                    <a16:creationId xmlns:a16="http://schemas.microsoft.com/office/drawing/2014/main" id="{E349EF7B-4CEF-D5DC-8A48-303BA6737A35}"/>
                  </a:ext>
                </a:extLst>
              </p:cNvPr>
              <p:cNvSpPr txBox="1"/>
              <p:nvPr/>
            </p:nvSpPr>
            <p:spPr bwMode="auto">
              <a:xfrm>
                <a:off x="551911" y="4031908"/>
                <a:ext cx="5460250" cy="908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b="0" i="1" smtClean="0">
                                  <a:latin typeface="Cambria Math" panose="02040503050406030204" pitchFamily="18" charset="0"/>
                                  <a:ea typeface="Cambria Math" panose="02040503050406030204" pitchFamily="18" charset="0"/>
                                </a:rPr>
                                <m:t>6</m:t>
                              </m:r>
                            </m:sub>
                          </m:sSub>
                        </m:e>
                      </m:d>
                      <m:r>
                        <a:rPr lang="en-US" sz="2000" b="0" i="1" smtClean="0">
                          <a:solidFill>
                            <a:schemeClr val="tx1"/>
                          </a:solidFill>
                          <a:latin typeface="Cambria Math" panose="02040503050406030204" pitchFamily="18" charset="0"/>
                        </a:rPr>
                        <m:t>=</m:t>
                      </m:r>
                      <m:sSup>
                        <m:sSupPr>
                          <m:ctrlPr>
                            <a:rPr lang="en-US" sz="2000" i="1">
                              <a:solidFill>
                                <a:schemeClr val="tx1"/>
                              </a:solidFill>
                              <a:latin typeface="Cambria Math" panose="02040503050406030204" pitchFamily="18" charset="0"/>
                            </a:rPr>
                          </m:ctrlPr>
                        </m:sSupPr>
                        <m:e>
                          <m:d>
                            <m:dPr>
                              <m:ctrlPr>
                                <a:rPr lang="en-US" sz="2000" i="1">
                                  <a:solidFill>
                                    <a:schemeClr val="tx1"/>
                                  </a:solidFill>
                                  <a:latin typeface="Cambria Math" panose="02040503050406030204" pitchFamily="18" charset="0"/>
                                </a:rPr>
                              </m:ctrlPr>
                            </m:dPr>
                            <m:e>
                              <m:f>
                                <m:fPr>
                                  <m:ctrlPr>
                                    <a:rPr lang="en-US" sz="2000" i="1" smtClean="0">
                                      <a:solidFill>
                                        <a:schemeClr val="tx1"/>
                                      </a:solidFill>
                                      <a:latin typeface="Cambria Math" panose="02040503050406030204" pitchFamily="18" charset="0"/>
                                    </a:rPr>
                                  </m:ctrlPr>
                                </m:fPr>
                                <m:num>
                                  <m:r>
                                    <a:rPr lang="en-US" sz="2000" b="0" i="1" smtClean="0">
                                      <a:solidFill>
                                        <a:schemeClr val="tx1"/>
                                      </a:solidFill>
                                      <a:latin typeface="Cambria Math" panose="02040503050406030204" pitchFamily="18" charset="0"/>
                                    </a:rPr>
                                    <m:t>1</m:t>
                                  </m:r>
                                </m:num>
                                <m:den>
                                  <m:r>
                                    <a:rPr lang="en-US" sz="2000" b="0" i="1" smtClean="0">
                                      <a:solidFill>
                                        <a:schemeClr val="tx1"/>
                                      </a:solidFill>
                                      <a:latin typeface="Cambria Math" panose="02040503050406030204" pitchFamily="18" charset="0"/>
                                    </a:rPr>
                                    <m:t>2</m:t>
                                  </m:r>
                                </m:den>
                              </m:f>
                              <m:r>
                                <a:rPr lang="en-US" sz="2000" b="0" i="1" smtClean="0">
                                  <a:solidFill>
                                    <a:schemeClr val="tx1"/>
                                  </a:solidFill>
                                  <a:latin typeface="Cambria Math" panose="02040503050406030204" pitchFamily="18" charset="0"/>
                                </a:rPr>
                                <m:t>,</m:t>
                              </m:r>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−1</m:t>
                                  </m:r>
                                </m:num>
                                <m:den>
                                  <m:rad>
                                    <m:radPr>
                                      <m:degHide m:val="on"/>
                                      <m:ctrlPr>
                                        <a:rPr lang="en-US" sz="2000" i="1">
                                          <a:solidFill>
                                            <a:schemeClr val="tx1"/>
                                          </a:solidFill>
                                          <a:latin typeface="Cambria Math" panose="02040503050406030204" pitchFamily="18" charset="0"/>
                                        </a:rPr>
                                      </m:ctrlPr>
                                    </m:radPr>
                                    <m:deg/>
                                    <m:e>
                                      <m:r>
                                        <a:rPr lang="en-US" sz="2000" i="1">
                                          <a:solidFill>
                                            <a:schemeClr val="tx1"/>
                                          </a:solidFill>
                                          <a:latin typeface="Cambria Math" panose="02040503050406030204" pitchFamily="18" charset="0"/>
                                        </a:rPr>
                                        <m:t>8</m:t>
                                      </m:r>
                                    </m:e>
                                  </m:rad>
                                </m:den>
                              </m:f>
                              <m:r>
                                <a:rPr lang="en-US" sz="2000" b="0" i="1" smtClean="0">
                                  <a:solidFill>
                                    <a:schemeClr val="tx1"/>
                                  </a:solidFill>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r>
                                <a:rPr lang="en-US" sz="2000" i="1">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0,</m:t>
                              </m:r>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1</m:t>
                                  </m:r>
                                </m:num>
                                <m:den>
                                  <m:r>
                                    <a:rPr lang="en-US" sz="2000" i="1">
                                      <a:solidFill>
                                        <a:schemeClr val="tx1"/>
                                      </a:solidFill>
                                      <a:latin typeface="Cambria Math" panose="02040503050406030204" pitchFamily="18" charset="0"/>
                                    </a:rPr>
                                    <m:t>2</m:t>
                                  </m:r>
                                </m:den>
                              </m:f>
                              <m:r>
                                <a:rPr lang="en-US" sz="2000" b="0" i="1" smtClean="0">
                                  <a:solidFill>
                                    <a:schemeClr val="tx1"/>
                                  </a:solidFill>
                                  <a:latin typeface="Cambria Math" panose="02040503050406030204" pitchFamily="18" charset="0"/>
                                </a:rPr>
                                <m:t>,0,</m:t>
                              </m:r>
                              <m:f>
                                <m:fPr>
                                  <m:ctrlPr>
                                    <a:rPr lang="en-US" sz="2000" i="1">
                                      <a:latin typeface="Cambria Math" panose="02040503050406030204" pitchFamily="18" charset="0"/>
                                    </a:rPr>
                                  </m:ctrlPr>
                                </m:fPr>
                                <m:num>
                                  <m:r>
                                    <a:rPr lang="en-US" sz="2000" i="1">
                                      <a:latin typeface="Cambria Math" panose="02040503050406030204" pitchFamily="18" charset="0"/>
                                    </a:rPr>
                                    <m:t>−1</m:t>
                                  </m:r>
                                </m:num>
                                <m:den>
                                  <m:rad>
                                    <m:radPr>
                                      <m:degHide m:val="on"/>
                                      <m:ctrlPr>
                                        <a:rPr lang="en-US" sz="2000" i="1">
                                          <a:latin typeface="Cambria Math" panose="02040503050406030204" pitchFamily="18" charset="0"/>
                                        </a:rPr>
                                      </m:ctrlPr>
                                    </m:radPr>
                                    <m:deg/>
                                    <m:e>
                                      <m:r>
                                        <a:rPr lang="en-US" sz="2000" i="1">
                                          <a:latin typeface="Cambria Math" panose="02040503050406030204" pitchFamily="18" charset="0"/>
                                        </a:rPr>
                                        <m:t>8</m:t>
                                      </m:r>
                                    </m:e>
                                  </m:rad>
                                </m:den>
                              </m:f>
                              <m:r>
                                <a:rPr lang="en-US" sz="2000" b="0" i="1" smtClean="0">
                                  <a:solidFill>
                                    <a:schemeClr val="tx1"/>
                                  </a:solidFill>
                                  <a:latin typeface="Cambria Math" panose="02040503050406030204" pitchFamily="18" charset="0"/>
                                </a:rPr>
                                <m:t>,0,0,0,0,0,0,0,0,0</m:t>
                              </m:r>
                            </m:e>
                          </m:d>
                        </m:e>
                        <m:sup>
                          <m:r>
                            <a:rPr lang="en-US" sz="2000" b="0" i="1" smtClean="0">
                              <a:solidFill>
                                <a:schemeClr val="tx1"/>
                              </a:solidFill>
                              <a:latin typeface="Cambria Math" panose="02040503050406030204" pitchFamily="18" charset="0"/>
                            </a:rPr>
                            <m:t>𝑇</m:t>
                          </m:r>
                        </m:sup>
                      </m:sSup>
                    </m:oMath>
                  </m:oMathPara>
                </a14:m>
                <a:endParaRPr lang="en-US" sz="2000" dirty="0">
                  <a:solidFill>
                    <a:schemeClr val="tx1"/>
                  </a:solidFill>
                </a:endParaRPr>
              </a:p>
            </p:txBody>
          </p:sp>
        </mc:Choice>
        <mc:Fallback xmlns="">
          <p:sp>
            <p:nvSpPr>
              <p:cNvPr id="21" name="Object 10">
                <a:extLst>
                  <a:ext uri="{FF2B5EF4-FFF2-40B4-BE49-F238E27FC236}">
                    <a16:creationId xmlns:a16="http://schemas.microsoft.com/office/drawing/2014/main" id="{E349EF7B-4CEF-D5DC-8A48-303BA6737A35}"/>
                  </a:ext>
                </a:extLst>
              </p:cNvPr>
              <p:cNvSpPr txBox="1">
                <a:spLocks noRot="1" noChangeAspect="1" noMove="1" noResize="1" noEditPoints="1" noAdjustHandles="1" noChangeArrowheads="1" noChangeShapeType="1" noTextEdit="1"/>
              </p:cNvSpPr>
              <p:nvPr/>
            </p:nvSpPr>
            <p:spPr bwMode="auto">
              <a:xfrm>
                <a:off x="551911" y="4031908"/>
                <a:ext cx="5460250" cy="908740"/>
              </a:xfrm>
              <a:prstGeom prst="rect">
                <a:avLst/>
              </a:prstGeom>
              <a:blipFill>
                <a:blip r:embed="rId7"/>
                <a:stretch>
                  <a:fillRect/>
                </a:stretch>
              </a:blipFill>
            </p:spPr>
            <p:txBody>
              <a:bodyPr/>
              <a:lstStyle/>
              <a:p>
                <a:r>
                  <a:rPr lang="en-US">
                    <a:noFill/>
                  </a:rPr>
                  <a:t> </a:t>
                </a:r>
              </a:p>
            </p:txBody>
          </p:sp>
        </mc:Fallback>
      </mc:AlternateContent>
      <p:pic>
        <p:nvPicPr>
          <p:cNvPr id="23" name="Картина 22">
            <a:extLst>
              <a:ext uri="{FF2B5EF4-FFF2-40B4-BE49-F238E27FC236}">
                <a16:creationId xmlns:a16="http://schemas.microsoft.com/office/drawing/2014/main" id="{DB68453A-6CD6-487B-F8C0-A2D039BBAF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0032" y="370361"/>
            <a:ext cx="4135425" cy="1635867"/>
          </a:xfrm>
          <a:prstGeom prst="rect">
            <a:avLst/>
          </a:prstGeom>
        </p:spPr>
      </p:pic>
      <mc:AlternateContent xmlns:mc="http://schemas.openxmlformats.org/markup-compatibility/2006" xmlns:a14="http://schemas.microsoft.com/office/drawing/2010/main">
        <mc:Choice Requires="a14">
          <p:sp>
            <p:nvSpPr>
              <p:cNvPr id="26" name="Object 10">
                <a:extLst>
                  <a:ext uri="{FF2B5EF4-FFF2-40B4-BE49-F238E27FC236}">
                    <a16:creationId xmlns:a16="http://schemas.microsoft.com/office/drawing/2014/main" id="{16AC68FB-09C7-9E57-A00C-0F989F24D338}"/>
                  </a:ext>
                </a:extLst>
              </p:cNvPr>
              <p:cNvSpPr txBox="1"/>
              <p:nvPr/>
            </p:nvSpPr>
            <p:spPr bwMode="auto">
              <a:xfrm>
                <a:off x="532068" y="3661935"/>
                <a:ext cx="1617781" cy="507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𝑈</m:t>
                          </m:r>
                        </m:e>
                        <m:sub>
                          <m:r>
                            <a:rPr lang="en-US" sz="2000" b="0" i="1" smtClean="0">
                              <a:solidFill>
                                <a:schemeClr val="tx1"/>
                              </a:solidFill>
                              <a:latin typeface="Cambria Math" panose="02040503050406030204" pitchFamily="18" charset="0"/>
                              <a:ea typeface="Cambria Math" panose="02040503050406030204" pitchFamily="18" charset="0"/>
                            </a:rPr>
                            <m:t>5</m:t>
                          </m:r>
                        </m:sub>
                      </m:sSub>
                      <m:r>
                        <a:rPr lang="en-US" sz="2000" b="0" i="1" smtClean="0">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acc>
                            <m:accPr>
                              <m:chr m:val="̂"/>
                              <m:ctrlPr>
                                <a:rPr lang="en-US" sz="2000" i="1">
                                  <a:solidFill>
                                    <a:schemeClr val="tx1"/>
                                  </a:solidFill>
                                  <a:latin typeface="Cambria Math" panose="02040503050406030204" pitchFamily="18" charset="0"/>
                                </a:rPr>
                              </m:ctrlPr>
                            </m:accPr>
                            <m:e>
                              <m:r>
                                <a:rPr lang="en-US" sz="2000" i="1">
                                  <a:solidFill>
                                    <a:schemeClr val="tx1"/>
                                  </a:solidFill>
                                  <a:latin typeface="Cambria Math" panose="02040503050406030204" pitchFamily="18" charset="0"/>
                                </a:rPr>
                                <m:t>𝐼</m:t>
                              </m:r>
                            </m:e>
                          </m:acc>
                        </m:e>
                        <m:sub>
                          <m:r>
                            <a:rPr lang="en-US" sz="2000" b="0" i="1" smtClean="0">
                              <a:solidFill>
                                <a:schemeClr val="tx1"/>
                              </a:solidFill>
                              <a:latin typeface="Cambria Math" panose="02040503050406030204" pitchFamily="18" charset="0"/>
                            </a:rPr>
                            <m:t>2</m:t>
                          </m:r>
                        </m:sub>
                      </m:sSub>
                      <m:r>
                        <a:rPr lang="en-US" sz="2000" dirty="0">
                          <a:solidFill>
                            <a:schemeClr val="tx1"/>
                          </a:solidFill>
                          <a:latin typeface="Cambria Math" panose="02040503050406030204" pitchFamily="18" charset="0"/>
                          <a:ea typeface="Cambria Math" panose="02040503050406030204" pitchFamily="18" charset="0"/>
                        </a:rPr>
                        <m:t>⊗</m:t>
                      </m:r>
                      <m:r>
                        <a:rPr lang="en-US" sz="2000" i="1">
                          <a:solidFill>
                            <a:schemeClr val="tx1"/>
                          </a:solidFill>
                          <a:latin typeface="Cambria Math" panose="02040503050406030204" pitchFamily="18" charset="0"/>
                        </a:rPr>
                        <m:t>𝑆</m:t>
                      </m:r>
                    </m:oMath>
                  </m:oMathPara>
                </a14:m>
                <a:endParaRPr lang="en-US" sz="2000" dirty="0">
                  <a:solidFill>
                    <a:schemeClr val="tx1"/>
                  </a:solidFill>
                </a:endParaRPr>
              </a:p>
            </p:txBody>
          </p:sp>
        </mc:Choice>
        <mc:Fallback xmlns="">
          <p:sp>
            <p:nvSpPr>
              <p:cNvPr id="26" name="Object 10">
                <a:extLst>
                  <a:ext uri="{FF2B5EF4-FFF2-40B4-BE49-F238E27FC236}">
                    <a16:creationId xmlns:a16="http://schemas.microsoft.com/office/drawing/2014/main" id="{16AC68FB-09C7-9E57-A00C-0F989F24D338}"/>
                  </a:ext>
                </a:extLst>
              </p:cNvPr>
              <p:cNvSpPr txBox="1">
                <a:spLocks noRot="1" noChangeAspect="1" noMove="1" noResize="1" noEditPoints="1" noAdjustHandles="1" noChangeArrowheads="1" noChangeShapeType="1" noTextEdit="1"/>
              </p:cNvSpPr>
              <p:nvPr/>
            </p:nvSpPr>
            <p:spPr bwMode="auto">
              <a:xfrm>
                <a:off x="532068" y="3661935"/>
                <a:ext cx="1617781" cy="507740"/>
              </a:xfrm>
              <a:prstGeom prst="rect">
                <a:avLst/>
              </a:prstGeom>
              <a:blipFill>
                <a:blip r:embed="rId9"/>
                <a:stretch>
                  <a:fillRect t="-241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Object 10">
                <a:extLst>
                  <a:ext uri="{FF2B5EF4-FFF2-40B4-BE49-F238E27FC236}">
                    <a16:creationId xmlns:a16="http://schemas.microsoft.com/office/drawing/2014/main" id="{CCF792DB-2B71-0002-8BA6-C1495601BFAC}"/>
                  </a:ext>
                </a:extLst>
              </p:cNvPr>
              <p:cNvSpPr txBox="1"/>
              <p:nvPr/>
            </p:nvSpPr>
            <p:spPr bwMode="auto">
              <a:xfrm>
                <a:off x="755577" y="4940648"/>
                <a:ext cx="3024336" cy="908740"/>
              </a:xfrm>
              <a:prstGeom prst="rect">
                <a:avLst/>
              </a:prstGeom>
              <a:noFill/>
            </p:spPr>
            <p:txBody>
              <a:bodyPr>
                <a:noAutofit/>
              </a:bodyPr>
              <a:lstStyle/>
              <a:p>
                <a:r>
                  <a:rPr lang="en-US" sz="2000" dirty="0">
                    <a:solidFill>
                      <a:schemeClr val="tx1"/>
                    </a:solidFill>
                  </a:rPr>
                  <a:t>M</a:t>
                </a:r>
                <a14:m>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i="1">
                                    <a:latin typeface="Cambria Math" panose="02040503050406030204" pitchFamily="18" charset="0"/>
                                    <a:ea typeface="Cambria Math" panose="02040503050406030204" pitchFamily="18" charset="0"/>
                                  </a:rPr>
                                  <m:t>6</m:t>
                                </m:r>
                              </m:sub>
                            </m:sSub>
                          </m:e>
                        </m:d>
                      </m:e>
                    </m:d>
                    <m:r>
                      <a:rPr lang="en-US" sz="2000" b="0" i="1" smtClean="0">
                        <a:solidFill>
                          <a:schemeClr val="tx1"/>
                        </a:solidFill>
                        <a:latin typeface="Cambria Math" panose="02040503050406030204" pitchFamily="18" charset="0"/>
                      </a:rPr>
                      <m:t>=</m:t>
                    </m:r>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3</m:t>
                            </m:r>
                          </m:num>
                          <m:den>
                            <m:r>
                              <a:rPr lang="en-US" sz="2000" i="1">
                                <a:latin typeface="Cambria Math" panose="02040503050406030204" pitchFamily="18" charset="0"/>
                              </a:rPr>
                              <m:t>8</m:t>
                            </m:r>
                          </m:den>
                        </m:f>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2</m:t>
                            </m:r>
                          </m:num>
                          <m:den>
                            <m:r>
                              <a:rPr lang="en-US" sz="2000" i="1">
                                <a:latin typeface="Cambria Math" panose="02040503050406030204" pitchFamily="18" charset="0"/>
                              </a:rPr>
                              <m:t>8</m:t>
                            </m:r>
                          </m:den>
                        </m:f>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2</m:t>
                            </m:r>
                          </m:num>
                          <m:den>
                            <m:r>
                              <a:rPr lang="en-US" sz="2000" i="1">
                                <a:latin typeface="Cambria Math" panose="02040503050406030204" pitchFamily="18" charset="0"/>
                              </a:rPr>
                              <m:t>8</m:t>
                            </m:r>
                          </m:den>
                        </m:f>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8</m:t>
                            </m:r>
                          </m:den>
                        </m:f>
                        <m:r>
                          <a:rPr lang="en-US" sz="2000" i="1">
                            <a:latin typeface="Cambria Math" panose="02040503050406030204" pitchFamily="18" charset="0"/>
                          </a:rPr>
                          <m:t> </m:t>
                        </m:r>
                      </m:e>
                    </m:d>
                  </m:oMath>
                </a14:m>
                <a:endParaRPr lang="en-US" sz="2000" dirty="0">
                  <a:solidFill>
                    <a:schemeClr val="tx1"/>
                  </a:solidFill>
                </a:endParaRPr>
              </a:p>
            </p:txBody>
          </p:sp>
        </mc:Choice>
        <mc:Fallback xmlns="">
          <p:sp>
            <p:nvSpPr>
              <p:cNvPr id="32" name="Object 10">
                <a:extLst>
                  <a:ext uri="{FF2B5EF4-FFF2-40B4-BE49-F238E27FC236}">
                    <a16:creationId xmlns:a16="http://schemas.microsoft.com/office/drawing/2014/main" id="{CCF792DB-2B71-0002-8BA6-C1495601BFAC}"/>
                  </a:ext>
                </a:extLst>
              </p:cNvPr>
              <p:cNvSpPr txBox="1">
                <a:spLocks noRot="1" noChangeAspect="1" noMove="1" noResize="1" noEditPoints="1" noAdjustHandles="1" noChangeArrowheads="1" noChangeShapeType="1" noTextEdit="1"/>
              </p:cNvSpPr>
              <p:nvPr/>
            </p:nvSpPr>
            <p:spPr bwMode="auto">
              <a:xfrm>
                <a:off x="755577" y="4940648"/>
                <a:ext cx="3024336" cy="908740"/>
              </a:xfrm>
              <a:prstGeom prst="rect">
                <a:avLst/>
              </a:prstGeom>
              <a:blipFill>
                <a:blip r:embed="rId10"/>
                <a:stretch>
                  <a:fillRect l="-22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Текстово поле 5">
                <a:extLst>
                  <a:ext uri="{FF2B5EF4-FFF2-40B4-BE49-F238E27FC236}">
                    <a16:creationId xmlns:a16="http://schemas.microsoft.com/office/drawing/2014/main" id="{A00ACAC0-C7AB-680C-7524-098C9DCF149C}"/>
                  </a:ext>
                </a:extLst>
              </p:cNvPr>
              <p:cNvSpPr txBox="1"/>
              <p:nvPr/>
            </p:nvSpPr>
            <p:spPr>
              <a:xfrm>
                <a:off x="5935007" y="2914968"/>
                <a:ext cx="2914516" cy="1854097"/>
              </a:xfrm>
              <a:prstGeom prst="rect">
                <a:avLst/>
              </a:prstGeom>
              <a:noFill/>
            </p:spPr>
            <p:txBody>
              <a:bodyPr wrap="none" lIns="0" tIns="0" rIns="0" bIns="0" rtlCol="0">
                <a:spAutoFit/>
              </a:bodyPr>
              <a:lstStyle/>
              <a:p>
                <a:r>
                  <a:rPr lang="en-GB" sz="1600" dirty="0"/>
                  <a:t>S=</a:t>
                </a:r>
                <a14:m>
                  <m:oMath xmlns:m="http://schemas.openxmlformats.org/officeDocument/2006/math">
                    <m:d>
                      <m:dPr>
                        <m:ctrlPr>
                          <a:rPr lang="en-GB" sz="1600" i="1" smtClean="0">
                            <a:latin typeface="Cambria Math" panose="02040503050406030204" pitchFamily="18" charset="0"/>
                          </a:rPr>
                        </m:ctrlPr>
                      </m:dPr>
                      <m:e>
                        <m:m>
                          <m:mPr>
                            <m:mcs>
                              <m:mc>
                                <m:mcPr>
                                  <m:count m:val="8"/>
                                  <m:mcJc m:val="center"/>
                                </m:mcPr>
                              </m:mc>
                            </m:mcs>
                            <m:ctrlPr>
                              <a:rPr lang="en-GB" sz="1600" i="1">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1</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1</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1</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1</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d>
                  </m:oMath>
                </a14:m>
                <a:endParaRPr lang="en-GB" sz="1600" dirty="0"/>
              </a:p>
            </p:txBody>
          </p:sp>
        </mc:Choice>
        <mc:Fallback xmlns="">
          <p:sp>
            <p:nvSpPr>
              <p:cNvPr id="6" name="Текстово поле 5">
                <a:extLst>
                  <a:ext uri="{FF2B5EF4-FFF2-40B4-BE49-F238E27FC236}">
                    <a16:creationId xmlns:a16="http://schemas.microsoft.com/office/drawing/2014/main" id="{A00ACAC0-C7AB-680C-7524-098C9DCF149C}"/>
                  </a:ext>
                </a:extLst>
              </p:cNvPr>
              <p:cNvSpPr txBox="1">
                <a:spLocks noRot="1" noChangeAspect="1" noMove="1" noResize="1" noEditPoints="1" noAdjustHandles="1" noChangeArrowheads="1" noChangeShapeType="1" noTextEdit="1"/>
              </p:cNvSpPr>
              <p:nvPr/>
            </p:nvSpPr>
            <p:spPr>
              <a:xfrm>
                <a:off x="5935007" y="2914968"/>
                <a:ext cx="2914516" cy="1854097"/>
              </a:xfrm>
              <a:prstGeom prst="rect">
                <a:avLst/>
              </a:prstGeom>
              <a:blipFill>
                <a:blip r:embed="rId11"/>
                <a:stretch>
                  <a:fillRect l="-439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Текстово поле 32">
                <a:extLst>
                  <a:ext uri="{FF2B5EF4-FFF2-40B4-BE49-F238E27FC236}">
                    <a16:creationId xmlns:a16="http://schemas.microsoft.com/office/drawing/2014/main" id="{88D03017-9307-8B6D-28F2-B12BA356A860}"/>
                  </a:ext>
                </a:extLst>
              </p:cNvPr>
              <p:cNvSpPr txBox="1"/>
              <p:nvPr/>
            </p:nvSpPr>
            <p:spPr>
              <a:xfrm>
                <a:off x="6523540" y="2185163"/>
                <a:ext cx="1855439" cy="554254"/>
              </a:xfrm>
              <a:prstGeom prst="rect">
                <a:avLst/>
              </a:prstGeom>
              <a:noFill/>
            </p:spPr>
            <p:txBody>
              <a:bodyPr wrap="square">
                <a:spAutoFit/>
              </a:bodyPr>
              <a:lstStyle/>
              <a:p>
                <a14:m>
                  <m:oMath xmlns:m="http://schemas.openxmlformats.org/officeDocument/2006/math">
                    <m:sSub>
                      <m:sSubPr>
                        <m:ctrlPr>
                          <a:rPr lang="en-US" sz="1800" i="1" smtClean="0">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rPr>
                          <m:t>𝐶</m:t>
                        </m:r>
                      </m:e>
                      <m:sub>
                        <m:r>
                          <a:rPr lang="en-US" sz="1800" b="0" i="1" smtClean="0">
                            <a:solidFill>
                              <a:srgbClr val="000000"/>
                            </a:solidFill>
                            <a:latin typeface="Cambria Math" panose="02040503050406030204" pitchFamily="18" charset="0"/>
                          </a:rPr>
                          <m:t>1</m:t>
                        </m:r>
                      </m:sub>
                    </m:sSub>
                  </m:oMath>
                </a14:m>
                <a:r>
                  <a:rPr lang="en-US" dirty="0"/>
                  <a:t> </a:t>
                </a:r>
                <a14:m>
                  <m:oMath xmlns:m="http://schemas.openxmlformats.org/officeDocument/2006/math">
                    <m:r>
                      <a:rPr lang="en-US" i="1">
                        <a:latin typeface="Cambria Math" panose="02040503050406030204" pitchFamily="18" charset="0"/>
                      </a:rPr>
                      <m:t>=</m:t>
                    </m:r>
                    <m:r>
                      <a:rPr lang="en-US" b="0" i="1" smtClean="0">
                        <a:latin typeface="Cambria Math" panose="02040503050406030204" pitchFamily="18" charset="0"/>
                      </a:rPr>
                      <m:t>−</m:t>
                    </m:r>
                    <m:d>
                      <m:dPr>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1</m:t>
                              </m:r>
                            </m:e>
                            <m:e>
                              <m:r>
                                <a:rPr lang="en-US" b="0" i="1" smtClean="0">
                                  <a:latin typeface="Cambria Math" panose="02040503050406030204" pitchFamily="18" charset="0"/>
                                </a:rPr>
                                <m:t>0</m:t>
                              </m:r>
                            </m:e>
                          </m:mr>
                          <m:mr>
                            <m:e>
                              <m:r>
                                <a:rPr lang="en-US" b="0" i="1" smtClean="0">
                                  <a:latin typeface="Cambria Math" panose="02040503050406030204" pitchFamily="18" charset="0"/>
                                </a:rPr>
                                <m:t>0</m:t>
                              </m:r>
                            </m:e>
                            <m:e>
                              <m:r>
                                <a:rPr lang="en-US" b="0" i="1" smtClean="0">
                                  <a:latin typeface="Cambria Math" panose="02040503050406030204" pitchFamily="18" charset="0"/>
                                </a:rPr>
                                <m:t>1</m:t>
                              </m:r>
                            </m:e>
                          </m:mr>
                        </m:m>
                      </m:e>
                    </m:d>
                  </m:oMath>
                </a14:m>
                <a:endParaRPr lang="en-GB" dirty="0"/>
              </a:p>
            </p:txBody>
          </p:sp>
        </mc:Choice>
        <mc:Fallback xmlns="">
          <p:sp>
            <p:nvSpPr>
              <p:cNvPr id="33" name="Текстово поле 32">
                <a:extLst>
                  <a:ext uri="{FF2B5EF4-FFF2-40B4-BE49-F238E27FC236}">
                    <a16:creationId xmlns:a16="http://schemas.microsoft.com/office/drawing/2014/main" id="{88D03017-9307-8B6D-28F2-B12BA356A860}"/>
                  </a:ext>
                </a:extLst>
              </p:cNvPr>
              <p:cNvSpPr txBox="1">
                <a:spLocks noRot="1" noChangeAspect="1" noMove="1" noResize="1" noEditPoints="1" noAdjustHandles="1" noChangeArrowheads="1" noChangeShapeType="1" noTextEdit="1"/>
              </p:cNvSpPr>
              <p:nvPr/>
            </p:nvSpPr>
            <p:spPr>
              <a:xfrm>
                <a:off x="6523540" y="2185163"/>
                <a:ext cx="1855439" cy="554254"/>
              </a:xfrm>
              <a:prstGeom prst="rect">
                <a:avLst/>
              </a:prstGeom>
              <a:blipFill>
                <a:blip r:embed="rId12"/>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168904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3C20-DBA2-405D-9DC7-0F51039B864D}"/>
              </a:ext>
            </a:extLst>
          </p:cNvPr>
          <p:cNvSpPr>
            <a:spLocks noGrp="1"/>
          </p:cNvSpPr>
          <p:nvPr>
            <p:ph type="title"/>
          </p:nvPr>
        </p:nvSpPr>
        <p:spPr>
          <a:xfrm>
            <a:off x="448548" y="2420888"/>
            <a:ext cx="8229600" cy="1143000"/>
          </a:xfrm>
        </p:spPr>
        <p:txBody>
          <a:bodyPr>
            <a:normAutofit/>
          </a:bodyPr>
          <a:lstStyle/>
          <a:p>
            <a:pPr algn="ctr"/>
            <a:r>
              <a:rPr lang="en-US" dirty="0">
                <a:solidFill>
                  <a:schemeClr val="bg1"/>
                </a:solidFill>
              </a:rPr>
              <a:t>Robustness of QRWS with modified coin</a:t>
            </a:r>
          </a:p>
        </p:txBody>
      </p:sp>
      <p:sp>
        <p:nvSpPr>
          <p:cNvPr id="6" name="Slide Number Placeholder 5">
            <a:extLst>
              <a:ext uri="{FF2B5EF4-FFF2-40B4-BE49-F238E27FC236}">
                <a16:creationId xmlns:a16="http://schemas.microsoft.com/office/drawing/2014/main" id="{E3DFE911-3B17-455A-9D50-99D6364A3C3D}"/>
              </a:ext>
            </a:extLst>
          </p:cNvPr>
          <p:cNvSpPr>
            <a:spLocks noGrp="1"/>
          </p:cNvSpPr>
          <p:nvPr>
            <p:ph type="sldNum" sz="quarter" idx="12"/>
          </p:nvPr>
        </p:nvSpPr>
        <p:spPr>
          <a:xfrm>
            <a:off x="7829590" y="6341075"/>
            <a:ext cx="578317" cy="365125"/>
          </a:xfrm>
        </p:spPr>
        <p:txBody>
          <a:bodyPr/>
          <a:lstStyle/>
          <a:p>
            <a:fld id="{666D7441-A661-464A-8616-59533B53E3BB}" type="slidenum">
              <a:rPr lang="bg-BG" sz="2000" smtClean="0"/>
              <a:pPr/>
              <a:t>12</a:t>
            </a:fld>
            <a:endParaRPr lang="bg-BG" sz="2000" dirty="0"/>
          </a:p>
        </p:txBody>
      </p:sp>
      <p:sp>
        <p:nvSpPr>
          <p:cNvPr id="8" name="Footer Placeholder 4">
            <a:extLst>
              <a:ext uri="{FF2B5EF4-FFF2-40B4-BE49-F238E27FC236}">
                <a16:creationId xmlns:a16="http://schemas.microsoft.com/office/drawing/2014/main" id="{18CB86C6-9CA3-4FB1-BCAC-D3084EADFB3F}"/>
              </a:ext>
            </a:extLst>
          </p:cNvPr>
          <p:cNvSpPr>
            <a:spLocks noGrp="1"/>
          </p:cNvSpPr>
          <p:nvPr>
            <p:ph type="ftr" sz="quarter" idx="11"/>
          </p:nvPr>
        </p:nvSpPr>
        <p:spPr>
          <a:xfrm>
            <a:off x="3319856" y="6352371"/>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5" name="Контейнер за дата 4">
            <a:extLst>
              <a:ext uri="{FF2B5EF4-FFF2-40B4-BE49-F238E27FC236}">
                <a16:creationId xmlns:a16="http://schemas.microsoft.com/office/drawing/2014/main" id="{682A0E11-BC4D-4343-0F15-A9C4CB48AC19}"/>
              </a:ext>
            </a:extLst>
          </p:cNvPr>
          <p:cNvSpPr>
            <a:spLocks noGrp="1"/>
          </p:cNvSpPr>
          <p:nvPr>
            <p:ph type="dt" sz="half" idx="10"/>
          </p:nvPr>
        </p:nvSpPr>
        <p:spPr>
          <a:xfrm>
            <a:off x="736093" y="6341075"/>
            <a:ext cx="2057400" cy="365125"/>
          </a:xfrm>
        </p:spPr>
        <p:txBody>
          <a:bodyPr/>
          <a:lstStyle/>
          <a:p>
            <a:fld id="{DF835B3D-EF67-4438-B5CE-5BAE51BC91EC}" type="datetime1">
              <a:rPr lang="en-US" sz="1700" smtClean="0">
                <a:solidFill>
                  <a:srgbClr val="FFC000"/>
                </a:solidFill>
              </a:rPr>
              <a:t>12/21/2022</a:t>
            </a:fld>
            <a:endParaRPr lang="bg-BG" sz="1700" dirty="0">
              <a:solidFill>
                <a:srgbClr val="FFC000"/>
              </a:solidFill>
            </a:endParaRPr>
          </a:p>
        </p:txBody>
      </p:sp>
    </p:spTree>
    <p:extLst>
      <p:ext uri="{BB962C8B-B14F-4D97-AF65-F5344CB8AC3E}">
        <p14:creationId xmlns:p14="http://schemas.microsoft.com/office/powerpoint/2010/main" val="1718322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C495CA7-445E-41DC-90BF-FD8A1294D90A}"/>
              </a:ext>
            </a:extLst>
          </p:cNvPr>
          <p:cNvSpPr>
            <a:spLocks noGrp="1"/>
          </p:cNvSpPr>
          <p:nvPr>
            <p:ph type="sldNum" sz="quarter" idx="12"/>
          </p:nvPr>
        </p:nvSpPr>
        <p:spPr>
          <a:xfrm>
            <a:off x="7740352" y="6331943"/>
            <a:ext cx="578317" cy="365125"/>
          </a:xfrm>
        </p:spPr>
        <p:txBody>
          <a:bodyPr/>
          <a:lstStyle/>
          <a:p>
            <a:fld id="{666D7441-A661-464A-8616-59533B53E3BB}" type="slidenum">
              <a:rPr lang="bg-BG" sz="2000" smtClean="0"/>
              <a:pPr/>
              <a:t>13</a:t>
            </a:fld>
            <a:endParaRPr lang="bg-BG" sz="2000" dirty="0"/>
          </a:p>
        </p:txBody>
      </p:sp>
      <p:sp>
        <p:nvSpPr>
          <p:cNvPr id="7" name="Title 1">
            <a:extLst>
              <a:ext uri="{FF2B5EF4-FFF2-40B4-BE49-F238E27FC236}">
                <a16:creationId xmlns:a16="http://schemas.microsoft.com/office/drawing/2014/main" id="{4BBC75AD-5073-423D-8434-3DEA82EC9044}"/>
              </a:ext>
            </a:extLst>
          </p:cNvPr>
          <p:cNvSpPr txBox="1">
            <a:spLocks/>
          </p:cNvSpPr>
          <p:nvPr/>
        </p:nvSpPr>
        <p:spPr>
          <a:xfrm>
            <a:off x="-51920" y="189994"/>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Modification of the walk coin</a:t>
            </a:r>
            <a:endParaRPr lang="bg-BG" sz="2800" b="1" dirty="0">
              <a:solidFill>
                <a:schemeClr val="accent2">
                  <a:lumMod val="50000"/>
                </a:schemeClr>
              </a:solidFill>
              <a:latin typeface="Times New Roman Cyr" pitchFamily="18" charset="0"/>
              <a:cs typeface="Times New Roman Cyr" pitchFamily="18" charset="0"/>
            </a:endParaRP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0C13AB9C-EF40-4A01-84EB-BA0A1F15023C}"/>
                  </a:ext>
                </a:extLst>
              </p:cNvPr>
              <p:cNvSpPr/>
              <p:nvPr/>
            </p:nvSpPr>
            <p:spPr>
              <a:xfrm>
                <a:off x="1045968" y="5114404"/>
                <a:ext cx="6901224" cy="707868"/>
              </a:xfrm>
              <a:prstGeom prst="rect">
                <a:avLst/>
              </a:prstGeom>
            </p:spPr>
            <p:txBody>
              <a:bodyPr wrap="square" lIns="91422" tIns="45711" rIns="91422" bIns="45711">
                <a:spAutoFit/>
              </a:bodyPr>
              <a:lstStyle/>
              <a:p>
                <a:r>
                  <a:rPr lang="en-US" sz="2000" dirty="0">
                    <a:cs typeface="Arial" pitchFamily="34" charset="0"/>
                  </a:rPr>
                  <a:t>	The probability to find solution </a:t>
                </a:r>
                <a14:m>
                  <m:oMath xmlns:m="http://schemas.openxmlformats.org/officeDocument/2006/math">
                    <m:r>
                      <a:rPr lang="en-US" sz="2000" i="1">
                        <a:latin typeface="Cambria Math" panose="02040503050406030204" pitchFamily="18" charset="0"/>
                      </a:rPr>
                      <m:t>𝑝</m:t>
                    </m:r>
                    <m:r>
                      <a:rPr lang="en-US" sz="2000" i="1">
                        <a:latin typeface="Cambria Math" panose="02040503050406030204" pitchFamily="18" charset="0"/>
                      </a:rPr>
                      <m:t>=</m:t>
                    </m:r>
                  </m:oMath>
                </a14:m>
                <a:r>
                  <a:rPr lang="en-US" sz="2000" dirty="0"/>
                  <a:t> </a:t>
                </a:r>
                <a14:m>
                  <m:oMath xmlns:m="http://schemas.openxmlformats.org/officeDocument/2006/math">
                    <m:r>
                      <a:rPr lang="en-US" sz="2000" i="1">
                        <a:latin typeface="Cambria Math" panose="02040503050406030204" pitchFamily="18" charset="0"/>
                      </a:rPr>
                      <m:t>𝑝</m:t>
                    </m:r>
                    <m:r>
                      <a:rPr lang="en-US" sz="2000" i="1">
                        <a:latin typeface="Cambria Math" panose="02040503050406030204" pitchFamily="18" charset="0"/>
                      </a:rPr>
                      <m:t>(</m:t>
                    </m:r>
                    <m:r>
                      <m:rPr>
                        <m:sty m:val="p"/>
                      </m:rPr>
                      <a:rPr lang="el-GR" sz="2000" i="1" smtClean="0">
                        <a:latin typeface="Cambria Math" panose="02040503050406030204" pitchFamily="18" charset="0"/>
                      </a:rPr>
                      <m:t>ζ</m:t>
                    </m:r>
                    <m:r>
                      <a:rPr lang="en-US" sz="2000" i="1">
                        <a:latin typeface="Cambria Math" panose="02040503050406030204" pitchFamily="18" charset="0"/>
                      </a:rPr>
                      <m:t>,</m:t>
                    </m:r>
                    <m:r>
                      <a:rPr lang="en-US" sz="2000" i="1">
                        <a:latin typeface="Cambria Math" panose="02040503050406030204" pitchFamily="18" charset="0"/>
                      </a:rPr>
                      <m:t>𝜙</m:t>
                    </m:r>
                    <m:r>
                      <a:rPr lang="en-US" sz="2000">
                        <a:latin typeface="Cambria Math" panose="02040503050406030204" pitchFamily="18" charset="0"/>
                      </a:rPr>
                      <m:t>,</m:t>
                    </m:r>
                    <m:r>
                      <m:rPr>
                        <m:sty m:val="p"/>
                      </m:rPr>
                      <a:rPr lang="en-US" sz="2000">
                        <a:latin typeface="Cambria Math" panose="02040503050406030204" pitchFamily="18" charset="0"/>
                      </a:rPr>
                      <m:t>n</m:t>
                    </m:r>
                    <m:r>
                      <a:rPr lang="en-US" sz="2000" i="1">
                        <a:latin typeface="Cambria Math" panose="02040503050406030204" pitchFamily="18" charset="0"/>
                      </a:rPr>
                      <m:t>)</m:t>
                    </m:r>
                  </m:oMath>
                </a14:m>
                <a:r>
                  <a:rPr lang="en-US" sz="2000" dirty="0">
                    <a:cs typeface="Arial" pitchFamily="34" charset="0"/>
                  </a:rPr>
                  <a:t> depends on </a:t>
                </a:r>
                <a14:m>
                  <m:oMath xmlns:m="http://schemas.openxmlformats.org/officeDocument/2006/math">
                    <m:r>
                      <m:rPr>
                        <m:sty m:val="p"/>
                      </m:rPr>
                      <a:rPr lang="el-GR" sz="2000" i="1">
                        <a:latin typeface="Cambria Math" panose="02040503050406030204" pitchFamily="18" charset="0"/>
                      </a:rPr>
                      <m:t>ζ</m:t>
                    </m:r>
                  </m:oMath>
                </a14:m>
                <a:r>
                  <a:rPr lang="en-US" sz="2000" dirty="0">
                    <a:cs typeface="Arial" pitchFamily="34" charset="0"/>
                  </a:rPr>
                  <a:t>,</a:t>
                </a:r>
                <a14:m>
                  <m:oMath xmlns:m="http://schemas.openxmlformats.org/officeDocument/2006/math">
                    <m:r>
                      <a:rPr lang="en-US" sz="2000" b="0" i="0" smtClean="0">
                        <a:latin typeface="Cambria Math" panose="02040503050406030204" pitchFamily="18" charset="0"/>
                      </a:rPr>
                      <m:t>   </m:t>
                    </m:r>
                    <m:r>
                      <a:rPr lang="en-US" sz="2000" i="1">
                        <a:latin typeface="Cambria Math" panose="02040503050406030204" pitchFamily="18" charset="0"/>
                      </a:rPr>
                      <m:t>𝜙</m:t>
                    </m:r>
                  </m:oMath>
                </a14:m>
                <a:r>
                  <a:rPr lang="en-US" sz="2000" dirty="0">
                    <a:cs typeface="Arial" pitchFamily="34" charset="0"/>
                  </a:rPr>
                  <a:t> and coin register size n.</a:t>
                </a:r>
                <a:endParaRPr lang="bg-BG" sz="2000" dirty="0">
                  <a:cs typeface="Arial" pitchFamily="34" charset="0"/>
                </a:endParaRPr>
              </a:p>
            </p:txBody>
          </p:sp>
        </mc:Choice>
        <mc:Fallback xmlns="">
          <p:sp>
            <p:nvSpPr>
              <p:cNvPr id="9" name="Rectangle 8">
                <a:extLst>
                  <a:ext uri="{FF2B5EF4-FFF2-40B4-BE49-F238E27FC236}">
                    <a16:creationId xmlns:a16="http://schemas.microsoft.com/office/drawing/2014/main" id="{0C13AB9C-EF40-4A01-84EB-BA0A1F15023C}"/>
                  </a:ext>
                </a:extLst>
              </p:cNvPr>
              <p:cNvSpPr>
                <a:spLocks noRot="1" noChangeAspect="1" noMove="1" noResize="1" noEditPoints="1" noAdjustHandles="1" noChangeArrowheads="1" noChangeShapeType="1" noTextEdit="1"/>
              </p:cNvSpPr>
              <p:nvPr/>
            </p:nvSpPr>
            <p:spPr>
              <a:xfrm>
                <a:off x="1045968" y="5114404"/>
                <a:ext cx="6901224" cy="707868"/>
              </a:xfrm>
              <a:prstGeom prst="rect">
                <a:avLst/>
              </a:prstGeom>
              <a:blipFill>
                <a:blip r:embed="rId2"/>
                <a:stretch>
                  <a:fillRect l="-972" t="-4310" b="-155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Object 10">
                <a:extLst>
                  <a:ext uri="{FF2B5EF4-FFF2-40B4-BE49-F238E27FC236}">
                    <a16:creationId xmlns:a16="http://schemas.microsoft.com/office/drawing/2014/main" id="{8A898FC5-1DD5-4600-8B5E-4C72C118D1FF}"/>
                  </a:ext>
                </a:extLst>
              </p:cNvPr>
              <p:cNvSpPr txBox="1"/>
              <p:nvPr/>
            </p:nvSpPr>
            <p:spPr bwMode="auto">
              <a:xfrm>
                <a:off x="2915817" y="4172784"/>
                <a:ext cx="2514972" cy="8636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solidFill>
                                <a:srgbClr val="000000"/>
                              </a:solidFill>
                              <a:latin typeface="Cambria Math" panose="02040503050406030204" pitchFamily="18" charset="0"/>
                            </a:rPr>
                          </m:ctrlPr>
                        </m:dPr>
                        <m:e>
                          <m:r>
                            <a:rPr lang="en-US" sz="2000" i="1">
                              <a:latin typeface="Cambria Math" panose="02040503050406030204" pitchFamily="18" charset="0"/>
                            </a:rPr>
                            <m:t>𝜒</m:t>
                          </m:r>
                        </m:e>
                      </m:d>
                      <m:r>
                        <a:rPr lang="en-US" sz="2000" i="1" smtClean="0">
                          <a:solidFill>
                            <a:schemeClr val="tx1"/>
                          </a:solidFill>
                          <a:latin typeface="Cambria Math" panose="02040503050406030204" pitchFamily="18" charset="0"/>
                        </a:rPr>
                        <m:t>=</m:t>
                      </m:r>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1</m:t>
                          </m:r>
                        </m:num>
                        <m:den>
                          <m:rad>
                            <m:radPr>
                              <m:degHide m:val="on"/>
                              <m:ctrlPr>
                                <a:rPr lang="en-US" sz="2000" i="1">
                                  <a:solidFill>
                                    <a:schemeClr val="tx1"/>
                                  </a:solidFill>
                                  <a:latin typeface="Cambria Math" panose="02040503050406030204" pitchFamily="18" charset="0"/>
                                </a:rPr>
                              </m:ctrlPr>
                            </m:radPr>
                            <m:deg/>
                            <m:e>
                              <m:sSub>
                                <m:sSubPr>
                                  <m:ctrlPr>
                                    <a:rPr lang="en-US" sz="2000" i="1">
                                      <a:solidFill>
                                        <a:schemeClr val="tx1"/>
                                      </a:solidFill>
                                      <a:latin typeface="Cambria Math" panose="02040503050406030204" pitchFamily="18" charset="0"/>
                                      <a:cs typeface="Arial" pitchFamily="34" charset="0"/>
                                    </a:rPr>
                                  </m:ctrlPr>
                                </m:sSubPr>
                                <m:e>
                                  <m:r>
                                    <a:rPr lang="en-US" sz="2000">
                                      <a:solidFill>
                                        <a:schemeClr val="tx1"/>
                                      </a:solidFill>
                                      <a:latin typeface="Cambria Math" panose="02040503050406030204" pitchFamily="18" charset="0"/>
                                      <a:cs typeface="Arial" pitchFamily="34" charset="0"/>
                                    </a:rPr>
                                    <m:t>𝑚</m:t>
                                  </m:r>
                                </m:e>
                                <m:sub>
                                  <m:r>
                                    <a:rPr lang="en-US" sz="2000">
                                      <a:solidFill>
                                        <a:schemeClr val="tx1"/>
                                      </a:solidFill>
                                      <a:latin typeface="Cambria Math" panose="02040503050406030204" pitchFamily="18" charset="0"/>
                                      <a:cs typeface="Arial" pitchFamily="34" charset="0"/>
                                    </a:rPr>
                                    <m:t>𝑛</m:t>
                                  </m:r>
                                </m:sub>
                              </m:sSub>
                            </m:e>
                          </m:rad>
                        </m:den>
                      </m:f>
                      <m:nary>
                        <m:naryPr>
                          <m:chr m:val="∑"/>
                          <m:ctrlPr>
                            <a:rPr lang="en-US" sz="2000" i="1">
                              <a:solidFill>
                                <a:schemeClr val="tx1"/>
                              </a:solidFill>
                              <a:latin typeface="Cambria Math" panose="02040503050406030204" pitchFamily="18" charset="0"/>
                            </a:rPr>
                          </m:ctrlPr>
                        </m:naryPr>
                        <m:sub>
                          <m:r>
                            <a:rPr lang="en-US" sz="2000" i="1">
                              <a:solidFill>
                                <a:schemeClr val="tx1"/>
                              </a:solidFill>
                              <a:latin typeface="Cambria Math" panose="02040503050406030204" pitchFamily="18" charset="0"/>
                            </a:rPr>
                            <m:t>𝑗</m:t>
                          </m:r>
                          <m:r>
                            <a:rPr lang="en-US" sz="2000" i="1">
                              <a:solidFill>
                                <a:schemeClr val="tx1"/>
                              </a:solidFill>
                              <a:latin typeface="Cambria Math" panose="02040503050406030204" pitchFamily="18" charset="0"/>
                            </a:rPr>
                            <m:t>=0</m:t>
                          </m:r>
                        </m:sub>
                        <m:sup>
                          <m:sSub>
                            <m:sSubPr>
                              <m:ctrlPr>
                                <a:rPr lang="en-US" sz="2000" i="1">
                                  <a:solidFill>
                                    <a:schemeClr val="tx1"/>
                                  </a:solidFill>
                                  <a:latin typeface="Cambria Math" panose="02040503050406030204" pitchFamily="18" charset="0"/>
                                  <a:cs typeface="Arial" pitchFamily="34" charset="0"/>
                                </a:rPr>
                              </m:ctrlPr>
                            </m:sSubPr>
                            <m:e>
                              <m:r>
                                <a:rPr lang="en-US" sz="2000">
                                  <a:solidFill>
                                    <a:schemeClr val="tx1"/>
                                  </a:solidFill>
                                  <a:latin typeface="Cambria Math" panose="02040503050406030204" pitchFamily="18" charset="0"/>
                                  <a:cs typeface="Arial" pitchFamily="34" charset="0"/>
                                </a:rPr>
                                <m:t>𝑚</m:t>
                              </m:r>
                            </m:e>
                            <m:sub>
                              <m:r>
                                <a:rPr lang="en-US" sz="2000">
                                  <a:solidFill>
                                    <a:schemeClr val="tx1"/>
                                  </a:solidFill>
                                  <a:latin typeface="Cambria Math" panose="02040503050406030204" pitchFamily="18" charset="0"/>
                                  <a:cs typeface="Arial" pitchFamily="34" charset="0"/>
                                </a:rPr>
                                <m:t>𝑛</m:t>
                              </m:r>
                            </m:sub>
                          </m:sSub>
                          <m:r>
                            <a:rPr lang="en-US" sz="2000" i="1">
                              <a:solidFill>
                                <a:schemeClr val="tx1"/>
                              </a:solidFill>
                              <a:latin typeface="Cambria Math" panose="02040503050406030204" pitchFamily="18" charset="0"/>
                            </a:rPr>
                            <m:t>−1</m:t>
                          </m:r>
                        </m:sup>
                        <m:e>
                          <m:d>
                            <m:dPr>
                              <m:begChr m:val="|"/>
                              <m:endChr m:val="⟩"/>
                              <m:ctrlPr>
                                <a:rPr lang="en-US" sz="2000" i="1">
                                  <a:solidFill>
                                    <a:schemeClr val="tx1"/>
                                  </a:solidFill>
                                  <a:latin typeface="Cambria Math" panose="02040503050406030204" pitchFamily="18" charset="0"/>
                                </a:rPr>
                              </m:ctrlPr>
                            </m:dPr>
                            <m:e>
                              <m:r>
                                <a:rPr lang="en-US" sz="2000" i="1">
                                  <a:solidFill>
                                    <a:schemeClr val="tx1"/>
                                  </a:solidFill>
                                  <a:latin typeface="Cambria Math" panose="02040503050406030204" pitchFamily="18" charset="0"/>
                                </a:rPr>
                                <m:t>𝑗</m:t>
                              </m:r>
                            </m:e>
                          </m:d>
                        </m:e>
                      </m:nary>
                    </m:oMath>
                  </m:oMathPara>
                </a14:m>
                <a:endParaRPr lang="en-US" sz="2000" dirty="0"/>
              </a:p>
            </p:txBody>
          </p:sp>
        </mc:Choice>
        <mc:Fallback xmlns="">
          <p:sp>
            <p:nvSpPr>
              <p:cNvPr id="12" name="Object 10">
                <a:extLst>
                  <a:ext uri="{FF2B5EF4-FFF2-40B4-BE49-F238E27FC236}">
                    <a16:creationId xmlns:a16="http://schemas.microsoft.com/office/drawing/2014/main" id="{8A898FC5-1DD5-4600-8B5E-4C72C118D1FF}"/>
                  </a:ext>
                </a:extLst>
              </p:cNvPr>
              <p:cNvSpPr txBox="1">
                <a:spLocks noRot="1" noChangeAspect="1" noMove="1" noResize="1" noEditPoints="1" noAdjustHandles="1" noChangeArrowheads="1" noChangeShapeType="1" noTextEdit="1"/>
              </p:cNvSpPr>
              <p:nvPr/>
            </p:nvSpPr>
            <p:spPr bwMode="auto">
              <a:xfrm>
                <a:off x="2915817" y="4172784"/>
                <a:ext cx="2514972" cy="863600"/>
              </a:xfrm>
              <a:prstGeom prst="rect">
                <a:avLst/>
              </a:prstGeom>
              <a:blipFill>
                <a:blip r:embed="rId3"/>
                <a:stretch>
                  <a:fillRect b="-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6F03B99-51DD-45D5-AC48-B026BE32C084}"/>
                  </a:ext>
                </a:extLst>
              </p:cNvPr>
              <p:cNvSpPr txBox="1"/>
              <p:nvPr/>
            </p:nvSpPr>
            <p:spPr>
              <a:xfrm>
                <a:off x="1469426" y="1484211"/>
                <a:ext cx="6556140" cy="729367"/>
              </a:xfrm>
              <a:prstGeom prst="rect">
                <a:avLst/>
              </a:prstGeom>
              <a:noFill/>
              <a:ln w="38100">
                <a:solidFill>
                  <a:schemeClr val="tx2"/>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𝐶</m:t>
                          </m:r>
                        </m:e>
                        <m:sub>
                          <m:r>
                            <a:rPr lang="en-US" sz="2000" i="1">
                              <a:latin typeface="Cambria Math" panose="02040503050406030204" pitchFamily="18" charset="0"/>
                            </a:rPr>
                            <m:t>0</m:t>
                          </m:r>
                        </m:sub>
                      </m:sSub>
                      <m:d>
                        <m:dPr>
                          <m:ctrlPr>
                            <a:rPr lang="en-US" sz="2000" i="1">
                              <a:latin typeface="Cambria Math" panose="02040503050406030204" pitchFamily="18" charset="0"/>
                            </a:rPr>
                          </m:ctrlPr>
                        </m:dPr>
                        <m:e>
                          <m:r>
                            <a:rPr lang="en-US" sz="2000" i="1">
                              <a:latin typeface="Cambria Math" panose="02040503050406030204" pitchFamily="18" charset="0"/>
                            </a:rPr>
                            <m:t>𝜙</m:t>
                          </m:r>
                          <m:r>
                            <a:rPr lang="en-US" sz="2000" i="1">
                              <a:latin typeface="Cambria Math" panose="02040503050406030204" pitchFamily="18" charset="0"/>
                            </a:rPr>
                            <m:t>,</m:t>
                          </m:r>
                          <m:r>
                            <a:rPr lang="en-US" sz="2000" i="1">
                              <a:latin typeface="Cambria Math" panose="02040503050406030204" pitchFamily="18" charset="0"/>
                            </a:rPr>
                            <m:t>𝜒</m:t>
                          </m:r>
                          <m:r>
                            <a:rPr lang="en-US" sz="2000" i="1">
                              <a:latin typeface="Cambria Math" panose="02040503050406030204" pitchFamily="18" charset="0"/>
                            </a:rPr>
                            <m:t>,</m:t>
                          </m:r>
                          <m:r>
                            <m:rPr>
                              <m:sty m:val="p"/>
                            </m:rPr>
                            <a:rPr lang="el-GR" sz="2000" i="1">
                              <a:latin typeface="Cambria Math" panose="02040503050406030204" pitchFamily="18" charset="0"/>
                            </a:rPr>
                            <m:t>ζ</m:t>
                          </m:r>
                        </m:e>
                      </m:d>
                      <m:r>
                        <a:rPr lang="en-US" sz="2000" i="1">
                          <a:latin typeface="Cambria Math" panose="02040503050406030204" pitchFamily="18" charset="0"/>
                        </a:rPr>
                        <m:t>=</m:t>
                      </m:r>
                      <m:limLow>
                        <m:limLowPr>
                          <m:ctrlPr>
                            <a:rPr lang="en-US" sz="2000" i="1">
                              <a:latin typeface="Cambria Math" panose="02040503050406030204" pitchFamily="18" charset="0"/>
                            </a:rPr>
                          </m:ctrlPr>
                        </m:limLowPr>
                        <m:e>
                          <m:groupChr>
                            <m:groupChrPr>
                              <m:chr m:val="⏟"/>
                              <m:ctrlPr>
                                <a:rPr lang="en-US" sz="2000" i="1">
                                  <a:latin typeface="Cambria Math" panose="02040503050406030204" pitchFamily="18" charset="0"/>
                                </a:rPr>
                              </m:ctrlPr>
                            </m:groupChrPr>
                            <m:e>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𝑖</m:t>
                                  </m:r>
                                  <m:r>
                                    <m:rPr>
                                      <m:sty m:val="p"/>
                                    </m:rPr>
                                    <a:rPr lang="el-GR" sz="2000" i="1">
                                      <a:latin typeface="Cambria Math" panose="02040503050406030204" pitchFamily="18" charset="0"/>
                                    </a:rPr>
                                    <m:t>ζ</m:t>
                                  </m:r>
                                </m:sup>
                              </m:sSup>
                            </m:e>
                          </m:groupChr>
                        </m:e>
                        <m:lim>
                          <m:r>
                            <a:rPr lang="en-US" sz="2000" i="1">
                              <a:latin typeface="Cambria Math" panose="02040503050406030204" pitchFamily="18" charset="0"/>
                            </a:rPr>
                            <m:t>𝑃h𝑎𝑠𝑒</m:t>
                          </m:r>
                          <m:r>
                            <a:rPr lang="en-US" sz="2000" i="1">
                              <a:latin typeface="Cambria Math" panose="02040503050406030204" pitchFamily="18" charset="0"/>
                            </a:rPr>
                            <m:t> </m:t>
                          </m:r>
                          <m:r>
                            <a:rPr lang="en-US" sz="2000" i="1">
                              <a:latin typeface="Cambria Math" panose="02040503050406030204" pitchFamily="18" charset="0"/>
                            </a:rPr>
                            <m:t>𝑔𝑎𝑡𝑒</m:t>
                          </m:r>
                        </m:lim>
                      </m:limLow>
                      <m:r>
                        <a:rPr lang="en-US" sz="2000" i="1">
                          <a:latin typeface="Cambria Math" panose="02040503050406030204" pitchFamily="18" charset="0"/>
                        </a:rPr>
                        <m:t>×</m:t>
                      </m:r>
                      <m:limLow>
                        <m:limLowPr>
                          <m:ctrlPr>
                            <a:rPr lang="en-US" sz="2000" i="1">
                              <a:latin typeface="Cambria Math" panose="02040503050406030204" pitchFamily="18" charset="0"/>
                            </a:rPr>
                          </m:ctrlPr>
                        </m:limLowPr>
                        <m:e>
                          <m:groupChr>
                            <m:groupChrPr>
                              <m:chr m:val="⏟"/>
                              <m:ctrlPr>
                                <a:rPr lang="en-US" sz="2000" i="1">
                                  <a:latin typeface="Cambria Math" panose="02040503050406030204" pitchFamily="18" charset="0"/>
                                </a:rPr>
                              </m:ctrlPr>
                            </m:groupChrPr>
                            <m:e>
                              <m:d>
                                <m:dPr>
                                  <m:ctrlPr>
                                    <a:rPr lang="en-US" sz="2000" i="1">
                                      <a:latin typeface="Cambria Math" panose="02040503050406030204" pitchFamily="18" charset="0"/>
                                    </a:rPr>
                                  </m:ctrlPr>
                                </m:dPr>
                                <m:e>
                                  <m:r>
                                    <a:rPr lang="en-US" sz="2000" i="1">
                                      <a:latin typeface="Cambria Math" panose="02040503050406030204" pitchFamily="18" charset="0"/>
                                    </a:rPr>
                                    <m:t>𝐼</m:t>
                                  </m:r>
                                  <m:r>
                                    <a:rPr lang="en-US" sz="2000" i="1">
                                      <a:latin typeface="Cambria Math" panose="02040503050406030204" pitchFamily="18" charset="0"/>
                                    </a:rPr>
                                    <m:t>−(1−</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𝑖</m:t>
                                      </m:r>
                                      <m:r>
                                        <a:rPr lang="en-US" sz="2000" i="1">
                                          <a:latin typeface="Cambria Math" panose="02040503050406030204" pitchFamily="18" charset="0"/>
                                        </a:rPr>
                                        <m:t>𝜙</m:t>
                                      </m:r>
                                    </m:sup>
                                  </m:sSup>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𝜒</m:t>
                                      </m:r>
                                    </m:e>
                                  </m:d>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𝜒</m:t>
                                      </m:r>
                                    </m:e>
                                  </m:d>
                                </m:e>
                              </m:d>
                            </m:e>
                          </m:groupChr>
                        </m:e>
                        <m:lim>
                          <m:r>
                            <a:rPr lang="en-US" sz="2000" b="0" i="1" smtClean="0">
                              <a:latin typeface="Cambria Math" panose="02040503050406030204" pitchFamily="18" charset="0"/>
                            </a:rPr>
                            <m:t>𝐺𝑒𝑛𝑒𝑟𝑎𝑙𝑖𝑧𝑒𝑑</m:t>
                          </m:r>
                          <m:r>
                            <a:rPr lang="en-US" sz="2000" b="0" i="1" smtClean="0">
                              <a:latin typeface="Cambria Math" panose="02040503050406030204" pitchFamily="18" charset="0"/>
                            </a:rPr>
                            <m:t> </m:t>
                          </m:r>
                          <m:r>
                            <a:rPr lang="en-US" sz="2000" b="0" i="1" smtClean="0">
                              <a:latin typeface="Cambria Math" panose="02040503050406030204" pitchFamily="18" charset="0"/>
                            </a:rPr>
                            <m:t>𝐻𝑜𝑢𝑠𝑒h𝑜𝑙𝑑𝑒𝑟</m:t>
                          </m:r>
                          <m:r>
                            <a:rPr lang="en-US" sz="2000" b="0" i="1" smtClean="0">
                              <a:latin typeface="Cambria Math" panose="02040503050406030204" pitchFamily="18" charset="0"/>
                            </a:rPr>
                            <m:t> </m:t>
                          </m:r>
                          <m:r>
                            <a:rPr lang="en-US" sz="2000" b="0" i="1" smtClean="0">
                              <a:latin typeface="Cambria Math" panose="02040503050406030204" pitchFamily="18" charset="0"/>
                            </a:rPr>
                            <m:t>𝑟𝑒𝑓𝑙𝑒𝑐𝑡𝑖𝑜𝑛</m:t>
                          </m:r>
                        </m:lim>
                      </m:limLow>
                    </m:oMath>
                  </m:oMathPara>
                </a14:m>
                <a:endParaRPr lang="en-US" sz="2000" i="1" dirty="0">
                  <a:latin typeface="Cambria Math" panose="02040503050406030204" pitchFamily="18" charset="0"/>
                </a:endParaRPr>
              </a:p>
            </p:txBody>
          </p:sp>
        </mc:Choice>
        <mc:Fallback xmlns="">
          <p:sp>
            <p:nvSpPr>
              <p:cNvPr id="25" name="TextBox 24">
                <a:extLst>
                  <a:ext uri="{FF2B5EF4-FFF2-40B4-BE49-F238E27FC236}">
                    <a16:creationId xmlns:a16="http://schemas.microsoft.com/office/drawing/2014/main" id="{A6F03B99-51DD-45D5-AC48-B026BE32C084}"/>
                  </a:ext>
                </a:extLst>
              </p:cNvPr>
              <p:cNvSpPr txBox="1">
                <a:spLocks noRot="1" noChangeAspect="1" noMove="1" noResize="1" noEditPoints="1" noAdjustHandles="1" noChangeArrowheads="1" noChangeShapeType="1" noTextEdit="1"/>
              </p:cNvSpPr>
              <p:nvPr/>
            </p:nvSpPr>
            <p:spPr>
              <a:xfrm>
                <a:off x="1469426" y="1484211"/>
                <a:ext cx="6556140" cy="729367"/>
              </a:xfrm>
              <a:prstGeom prst="rect">
                <a:avLst/>
              </a:prstGeom>
              <a:blipFill>
                <a:blip r:embed="rId4"/>
                <a:stretch>
                  <a:fillRect b="-1587"/>
                </a:stretch>
              </a:blipFill>
              <a:ln w="38100">
                <a:solidFill>
                  <a:schemeClr val="tx2"/>
                </a:solidFill>
              </a:ln>
            </p:spPr>
            <p:txBody>
              <a:bodyPr/>
              <a:lstStyle/>
              <a:p>
                <a:r>
                  <a:rPr lang="en-US">
                    <a:noFill/>
                  </a:rPr>
                  <a:t> </a:t>
                </a:r>
              </a:p>
            </p:txBody>
          </p:sp>
        </mc:Fallback>
      </mc:AlternateContent>
      <p:sp>
        <p:nvSpPr>
          <p:cNvPr id="27" name="TextBox 26">
            <a:extLst>
              <a:ext uri="{FF2B5EF4-FFF2-40B4-BE49-F238E27FC236}">
                <a16:creationId xmlns:a16="http://schemas.microsoft.com/office/drawing/2014/main" id="{D9F5730B-E75D-494C-AC30-0864DC98B821}"/>
              </a:ext>
            </a:extLst>
          </p:cNvPr>
          <p:cNvSpPr txBox="1"/>
          <p:nvPr/>
        </p:nvSpPr>
        <p:spPr>
          <a:xfrm>
            <a:off x="1058780" y="1010457"/>
            <a:ext cx="7246059" cy="400110"/>
          </a:xfrm>
          <a:prstGeom prst="rect">
            <a:avLst/>
          </a:prstGeom>
          <a:noFill/>
        </p:spPr>
        <p:txBody>
          <a:bodyPr wrap="square">
            <a:spAutoFit/>
          </a:bodyPr>
          <a:lstStyle/>
          <a:p>
            <a:r>
              <a:rPr lang="en-US" sz="2000" dirty="0">
                <a:latin typeface="Arial" pitchFamily="34" charset="0"/>
                <a:cs typeface="Arial" pitchFamily="34" charset="0"/>
              </a:rPr>
              <a:t>We study the following walk coin:</a:t>
            </a:r>
          </a:p>
        </p:txBody>
      </p:sp>
      <p:sp>
        <p:nvSpPr>
          <p:cNvPr id="31" name="Rectangle 30">
            <a:extLst>
              <a:ext uri="{FF2B5EF4-FFF2-40B4-BE49-F238E27FC236}">
                <a16:creationId xmlns:a16="http://schemas.microsoft.com/office/drawing/2014/main" id="{1A7DBF02-436C-4E21-8B4B-4B2F8507E8D2}"/>
              </a:ext>
            </a:extLst>
          </p:cNvPr>
          <p:cNvSpPr/>
          <p:nvPr/>
        </p:nvSpPr>
        <p:spPr>
          <a:xfrm>
            <a:off x="612965" y="2394483"/>
            <a:ext cx="8280920" cy="1015644"/>
          </a:xfrm>
          <a:prstGeom prst="rect">
            <a:avLst/>
          </a:prstGeom>
        </p:spPr>
        <p:txBody>
          <a:bodyPr wrap="square" lIns="91422" tIns="45711" rIns="91422" bIns="45711">
            <a:spAutoFit/>
          </a:bodyPr>
          <a:lstStyle/>
          <a:p>
            <a:r>
              <a:rPr lang="en-US" sz="2000" dirty="0">
                <a:latin typeface="Arial" pitchFamily="34" charset="0"/>
                <a:cs typeface="Arial" pitchFamily="34" charset="0"/>
              </a:rPr>
              <a:t>	Both Generalized Householder reflection and phase gate can be done efficiently in some physical Quantum circuit implementations like the ion traps.</a:t>
            </a:r>
            <a:endParaRPr lang="bg-BG" sz="2000"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5" name="Rectangle 12">
                <a:extLst>
                  <a:ext uri="{FF2B5EF4-FFF2-40B4-BE49-F238E27FC236}">
                    <a16:creationId xmlns:a16="http://schemas.microsoft.com/office/drawing/2014/main" id="{4DCEFAD2-84C8-42E9-B442-0C84A5A8F360}"/>
                  </a:ext>
                </a:extLst>
              </p:cNvPr>
              <p:cNvSpPr/>
              <p:nvPr/>
            </p:nvSpPr>
            <p:spPr>
              <a:xfrm>
                <a:off x="612965" y="3354910"/>
                <a:ext cx="8280920" cy="707868"/>
              </a:xfrm>
              <a:prstGeom prst="rect">
                <a:avLst/>
              </a:prstGeom>
            </p:spPr>
            <p:txBody>
              <a:bodyPr wrap="square" lIns="91422" tIns="45711" rIns="91422" bIns="45711">
                <a:spAutoFit/>
              </a:bodyPr>
              <a:lstStyle/>
              <a:p>
                <a:r>
                  <a:rPr lang="en-US" sz="2000" dirty="0">
                    <a:cs typeface="Arial" pitchFamily="34" charset="0"/>
                  </a:rPr>
                  <a:t>	To have equal probability to go at each direction </a:t>
                </a:r>
                <a14:m>
                  <m:oMath xmlns:m="http://schemas.openxmlformats.org/officeDocument/2006/math">
                    <m:r>
                      <a:rPr lang="en-US" sz="2000" i="1">
                        <a:latin typeface="Cambria Math" panose="02040503050406030204" pitchFamily="18" charset="0"/>
                      </a:rPr>
                      <m:t>𝜒</m:t>
                    </m:r>
                    <m:r>
                      <a:rPr lang="en-US" sz="2000" b="0" i="1" smtClean="0">
                        <a:latin typeface="Cambria Math" panose="02040503050406030204" pitchFamily="18" charset="0"/>
                      </a:rPr>
                      <m:t> </m:t>
                    </m:r>
                  </m:oMath>
                </a14:m>
                <a:r>
                  <a:rPr lang="en-US" sz="2000" dirty="0">
                    <a:cs typeface="Arial" pitchFamily="34" charset="0"/>
                  </a:rPr>
                  <a:t>must be equal weight superposition of the basis vectors</a:t>
                </a:r>
                <a:r>
                  <a:rPr lang="bg-BG" sz="2000" dirty="0">
                    <a:cs typeface="Arial" pitchFamily="34" charset="0"/>
                  </a:rPr>
                  <a:t> </a:t>
                </a:r>
                <a:r>
                  <a:rPr lang="en-US" sz="2000" dirty="0">
                    <a:cs typeface="Arial" pitchFamily="34" charset="0"/>
                  </a:rPr>
                  <a:t>|j</a:t>
                </a:r>
                <a:r>
                  <a:rPr lang="en-US" sz="2000" dirty="0">
                    <a:cs typeface="Arial" pitchFamily="34" charset="0"/>
                    <a:sym typeface="Symbol"/>
                  </a:rPr>
                  <a:t></a:t>
                </a:r>
                <a:endParaRPr lang="bg-BG" sz="2000" dirty="0">
                  <a:cs typeface="Arial" pitchFamily="34" charset="0"/>
                </a:endParaRPr>
              </a:p>
            </p:txBody>
          </p:sp>
        </mc:Choice>
        <mc:Fallback xmlns="">
          <p:sp>
            <p:nvSpPr>
              <p:cNvPr id="15" name="Rectangle 12">
                <a:extLst>
                  <a:ext uri="{FF2B5EF4-FFF2-40B4-BE49-F238E27FC236}">
                    <a16:creationId xmlns:a16="http://schemas.microsoft.com/office/drawing/2014/main" id="{4DCEFAD2-84C8-42E9-B442-0C84A5A8F360}"/>
                  </a:ext>
                </a:extLst>
              </p:cNvPr>
              <p:cNvSpPr>
                <a:spLocks noRot="1" noChangeAspect="1" noMove="1" noResize="1" noEditPoints="1" noAdjustHandles="1" noChangeArrowheads="1" noChangeShapeType="1" noTextEdit="1"/>
              </p:cNvSpPr>
              <p:nvPr/>
            </p:nvSpPr>
            <p:spPr>
              <a:xfrm>
                <a:off x="612965" y="3354910"/>
                <a:ext cx="8280920" cy="707868"/>
              </a:xfrm>
              <a:prstGeom prst="rect">
                <a:avLst/>
              </a:prstGeom>
              <a:blipFill>
                <a:blip r:embed="rId5"/>
                <a:stretch>
                  <a:fillRect l="-810" t="-3448" b="-15517"/>
                </a:stretch>
              </a:blipFill>
            </p:spPr>
            <p:txBody>
              <a:bodyPr/>
              <a:lstStyle/>
              <a:p>
                <a:r>
                  <a:rPr lang="en-US">
                    <a:noFill/>
                  </a:rPr>
                  <a:t> </a:t>
                </a:r>
              </a:p>
            </p:txBody>
          </p:sp>
        </mc:Fallback>
      </mc:AlternateContent>
      <p:sp>
        <p:nvSpPr>
          <p:cNvPr id="18" name="Footer Placeholder 4">
            <a:extLst>
              <a:ext uri="{FF2B5EF4-FFF2-40B4-BE49-F238E27FC236}">
                <a16:creationId xmlns:a16="http://schemas.microsoft.com/office/drawing/2014/main" id="{08F63631-029E-493C-85F4-E9B5BD0028E5}"/>
              </a:ext>
            </a:extLst>
          </p:cNvPr>
          <p:cNvSpPr>
            <a:spLocks noGrp="1"/>
          </p:cNvSpPr>
          <p:nvPr>
            <p:ph type="ftr" sz="quarter" idx="11"/>
          </p:nvPr>
        </p:nvSpPr>
        <p:spPr>
          <a:xfrm>
            <a:off x="3122656" y="6331943"/>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4" name="Контейнер за дата 3">
            <a:extLst>
              <a:ext uri="{FF2B5EF4-FFF2-40B4-BE49-F238E27FC236}">
                <a16:creationId xmlns:a16="http://schemas.microsoft.com/office/drawing/2014/main" id="{FB319596-9871-8AD0-5EC9-658DB57C4453}"/>
              </a:ext>
            </a:extLst>
          </p:cNvPr>
          <p:cNvSpPr>
            <a:spLocks noGrp="1"/>
          </p:cNvSpPr>
          <p:nvPr>
            <p:ph type="dt" sz="half" idx="10"/>
          </p:nvPr>
        </p:nvSpPr>
        <p:spPr>
          <a:xfrm>
            <a:off x="717460" y="6337979"/>
            <a:ext cx="2057400" cy="365125"/>
          </a:xfrm>
        </p:spPr>
        <p:txBody>
          <a:bodyPr/>
          <a:lstStyle/>
          <a:p>
            <a:fld id="{27A96A9B-9169-4084-AC9D-AB72D61B3D7E}" type="datetime1">
              <a:rPr lang="en-US" sz="1700" smtClean="0">
                <a:solidFill>
                  <a:srgbClr val="FFC000"/>
                </a:solidFill>
              </a:rPr>
              <a:t>12/21/2022</a:t>
            </a:fld>
            <a:endParaRPr lang="bg-BG" sz="1700" dirty="0">
              <a:solidFill>
                <a:srgbClr val="FFC000"/>
              </a:solidFill>
            </a:endParaRPr>
          </a:p>
        </p:txBody>
      </p:sp>
    </p:spTree>
    <p:extLst>
      <p:ext uri="{BB962C8B-B14F-4D97-AF65-F5344CB8AC3E}">
        <p14:creationId xmlns:p14="http://schemas.microsoft.com/office/powerpoint/2010/main" val="1203199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4195050-A3F8-4E54-8C1F-C9684FF97E46}"/>
              </a:ext>
            </a:extLst>
          </p:cNvPr>
          <p:cNvSpPr>
            <a:spLocks noGrp="1"/>
          </p:cNvSpPr>
          <p:nvPr>
            <p:ph type="sldNum" sz="quarter" idx="12"/>
          </p:nvPr>
        </p:nvSpPr>
        <p:spPr>
          <a:xfrm>
            <a:off x="7740352" y="6331942"/>
            <a:ext cx="578317" cy="365125"/>
          </a:xfrm>
        </p:spPr>
        <p:txBody>
          <a:bodyPr/>
          <a:lstStyle/>
          <a:p>
            <a:fld id="{666D7441-A661-464A-8616-59533B53E3BB}" type="slidenum">
              <a:rPr lang="bg-BG" sz="2000" smtClean="0"/>
              <a:pPr/>
              <a:t>14</a:t>
            </a:fld>
            <a:endParaRPr lang="bg-BG" sz="20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0006328-336A-4867-B8CE-77E7D4AF4BE1}"/>
                  </a:ext>
                </a:extLst>
              </p:cNvPr>
              <p:cNvSpPr txBox="1"/>
              <p:nvPr/>
            </p:nvSpPr>
            <p:spPr>
              <a:xfrm>
                <a:off x="833070" y="1387205"/>
                <a:ext cx="7920880" cy="707886"/>
              </a:xfrm>
              <a:prstGeom prst="rect">
                <a:avLst/>
              </a:prstGeom>
              <a:noFill/>
            </p:spPr>
            <p:txBody>
              <a:bodyPr wrap="square">
                <a:spAutoFit/>
              </a:bodyPr>
              <a:lstStyle/>
              <a:p>
                <a:r>
                  <a:rPr lang="en-US" sz="2000" dirty="0">
                    <a:cs typeface="Arial" panose="020B0604020202020204" pitchFamily="34" charset="0"/>
                  </a:rPr>
                  <a:t>	MC simulations of p(</a:t>
                </a:r>
                <a14:m>
                  <m:oMath xmlns:m="http://schemas.openxmlformats.org/officeDocument/2006/math">
                    <m:r>
                      <m:rPr>
                        <m:sty m:val="p"/>
                      </m:rPr>
                      <a:rPr lang="el-GR" sz="2000" i="1" smtClean="0">
                        <a:latin typeface="Cambria Math" panose="02040503050406030204" pitchFamily="18" charset="0"/>
                      </a:rPr>
                      <m:t>ζ</m:t>
                    </m:r>
                    <m:r>
                      <a:rPr lang="en-US" sz="2000" i="1" smtClean="0">
                        <a:latin typeface="Cambria Math" panose="02040503050406030204" pitchFamily="18" charset="0"/>
                      </a:rPr>
                      <m:t>,</m:t>
                    </m:r>
                    <m:r>
                      <a:rPr lang="en-US" sz="2000" i="1" smtClean="0">
                        <a:latin typeface="Cambria Math" panose="02040503050406030204" pitchFamily="18" charset="0"/>
                      </a:rPr>
                      <m:t>𝜙</m:t>
                    </m:r>
                  </m:oMath>
                </a14:m>
                <a:r>
                  <a:rPr lang="en-US" sz="2000" dirty="0">
                    <a:cs typeface="Arial" panose="020B0604020202020204" pitchFamily="34" charset="0"/>
                  </a:rPr>
                  <a:t>) of QRWS for Hypercube </a:t>
                </a:r>
              </a:p>
              <a:p>
                <a:r>
                  <a:rPr lang="en-US" sz="2000" dirty="0">
                    <a:cs typeface="Arial" panose="020B0604020202020204" pitchFamily="34" charset="0"/>
                  </a:rPr>
                  <a:t>In each run n is fixed and for </a:t>
                </a:r>
                <a14:m>
                  <m:oMath xmlns:m="http://schemas.openxmlformats.org/officeDocument/2006/math">
                    <m:r>
                      <m:rPr>
                        <m:sty m:val="p"/>
                      </m:rPr>
                      <a:rPr lang="el-GR" sz="2000" i="1" smtClean="0">
                        <a:latin typeface="Cambria Math" panose="02040503050406030204" pitchFamily="18" charset="0"/>
                      </a:rPr>
                      <m:t>ζ</m:t>
                    </m:r>
                    <m:r>
                      <a:rPr lang="en-US" sz="2000" i="1" smtClean="0">
                        <a:latin typeface="Cambria Math" panose="02040503050406030204" pitchFamily="18" charset="0"/>
                      </a:rPr>
                      <m:t>,</m:t>
                    </m:r>
                    <m:r>
                      <a:rPr lang="en-US" sz="2000" i="1" smtClean="0">
                        <a:latin typeface="Cambria Math" panose="02040503050406030204" pitchFamily="18" charset="0"/>
                      </a:rPr>
                      <m:t>𝜙</m:t>
                    </m:r>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[0, 2</m:t>
                    </m:r>
                    <m:r>
                      <a:rPr lang="en-US" sz="2000" b="0" i="1" smtClean="0">
                        <a:latin typeface="Cambria Math" panose="02040503050406030204" pitchFamily="18" charset="0"/>
                        <a:ea typeface="Cambria Math" panose="02040503050406030204" pitchFamily="18" charset="0"/>
                      </a:rPr>
                      <m:t>𝜋</m:t>
                    </m:r>
                    <m:r>
                      <a:rPr lang="bg-BG" sz="2000" b="0" i="1" smtClean="0">
                        <a:latin typeface="Cambria Math" panose="02040503050406030204" pitchFamily="18" charset="0"/>
                        <a:ea typeface="Cambria Math" panose="02040503050406030204" pitchFamily="18" charset="0"/>
                      </a:rPr>
                      <m:t>)</m:t>
                    </m:r>
                  </m:oMath>
                </a14:m>
                <a:r>
                  <a:rPr lang="en-US" sz="2000" dirty="0">
                    <a:cs typeface="Arial" panose="020B0604020202020204" pitchFamily="34" charset="0"/>
                  </a:rPr>
                  <a:t> are taken random values </a:t>
                </a:r>
              </a:p>
            </p:txBody>
          </p:sp>
        </mc:Choice>
        <mc:Fallback xmlns="">
          <p:sp>
            <p:nvSpPr>
              <p:cNvPr id="7" name="TextBox 6">
                <a:extLst>
                  <a:ext uri="{FF2B5EF4-FFF2-40B4-BE49-F238E27FC236}">
                    <a16:creationId xmlns:a16="http://schemas.microsoft.com/office/drawing/2014/main" id="{40006328-336A-4867-B8CE-77E7D4AF4BE1}"/>
                  </a:ext>
                </a:extLst>
              </p:cNvPr>
              <p:cNvSpPr txBox="1">
                <a:spLocks noRot="1" noChangeAspect="1" noMove="1" noResize="1" noEditPoints="1" noAdjustHandles="1" noChangeArrowheads="1" noChangeShapeType="1" noTextEdit="1"/>
              </p:cNvSpPr>
              <p:nvPr/>
            </p:nvSpPr>
            <p:spPr>
              <a:xfrm>
                <a:off x="833070" y="1387205"/>
                <a:ext cx="7920880" cy="707886"/>
              </a:xfrm>
              <a:prstGeom prst="rect">
                <a:avLst/>
              </a:prstGeom>
              <a:blipFill>
                <a:blip r:embed="rId2"/>
                <a:stretch>
                  <a:fillRect l="-847" t="-4310" b="-15517"/>
                </a:stretch>
              </a:blipFill>
            </p:spPr>
            <p:txBody>
              <a:bodyPr/>
              <a:lstStyle/>
              <a:p>
                <a:r>
                  <a:rPr lang="en-US">
                    <a:noFill/>
                  </a:rPr>
                  <a:t> </a:t>
                </a:r>
              </a:p>
            </p:txBody>
          </p:sp>
        </mc:Fallback>
      </mc:AlternateContent>
      <p:sp>
        <p:nvSpPr>
          <p:cNvPr id="14" name="Title 1">
            <a:extLst>
              <a:ext uri="{FF2B5EF4-FFF2-40B4-BE49-F238E27FC236}">
                <a16:creationId xmlns:a16="http://schemas.microsoft.com/office/drawing/2014/main" id="{87976BC4-2D2D-45FB-8B5D-840A687286A6}"/>
              </a:ext>
            </a:extLst>
          </p:cNvPr>
          <p:cNvSpPr txBox="1">
            <a:spLocks/>
          </p:cNvSpPr>
          <p:nvPr/>
        </p:nvSpPr>
        <p:spPr>
          <a:xfrm>
            <a:off x="251520" y="407847"/>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Monte Carlo simulations of the algorithm</a:t>
            </a:r>
            <a:endParaRPr lang="bg-BG" sz="2800" b="1" dirty="0">
              <a:solidFill>
                <a:schemeClr val="accent2">
                  <a:lumMod val="50000"/>
                </a:schemeClr>
              </a:solidFill>
              <a:latin typeface="Times New Roman Cyr" pitchFamily="18" charset="0"/>
              <a:cs typeface="Times New Roman Cyr" pitchFamily="18" charset="0"/>
            </a:endParaRPr>
          </a:p>
        </p:txBody>
      </p:sp>
      <p:sp>
        <p:nvSpPr>
          <p:cNvPr id="15" name="TextBox 14">
            <a:extLst>
              <a:ext uri="{FF2B5EF4-FFF2-40B4-BE49-F238E27FC236}">
                <a16:creationId xmlns:a16="http://schemas.microsoft.com/office/drawing/2014/main" id="{2DFD1E71-F3D6-4C21-B9DB-EF5325348832}"/>
              </a:ext>
            </a:extLst>
          </p:cNvPr>
          <p:cNvSpPr txBox="1"/>
          <p:nvPr/>
        </p:nvSpPr>
        <p:spPr>
          <a:xfrm>
            <a:off x="3759294" y="2257089"/>
            <a:ext cx="1925442" cy="369332"/>
          </a:xfrm>
          <a:prstGeom prst="rect">
            <a:avLst/>
          </a:prstGeom>
          <a:noFill/>
        </p:spPr>
        <p:txBody>
          <a:bodyPr wrap="square">
            <a:spAutoFit/>
          </a:bodyPr>
          <a:lstStyle/>
          <a:p>
            <a:r>
              <a:rPr lang="en-US" dirty="0">
                <a:latin typeface="Arial" pitchFamily="34" charset="0"/>
                <a:cs typeface="Arial" pitchFamily="34" charset="0"/>
              </a:rPr>
              <a:t>Two qubit coin</a:t>
            </a:r>
            <a:endParaRPr lang="en-US" dirty="0"/>
          </a:p>
        </p:txBody>
      </p:sp>
      <p:sp>
        <p:nvSpPr>
          <p:cNvPr id="16" name="TextBox 15">
            <a:extLst>
              <a:ext uri="{FF2B5EF4-FFF2-40B4-BE49-F238E27FC236}">
                <a16:creationId xmlns:a16="http://schemas.microsoft.com/office/drawing/2014/main" id="{CF2DD693-151F-42CF-A8AC-CCAAD7309088}"/>
              </a:ext>
            </a:extLst>
          </p:cNvPr>
          <p:cNvSpPr txBox="1"/>
          <p:nvPr/>
        </p:nvSpPr>
        <p:spPr>
          <a:xfrm>
            <a:off x="6271884" y="2285142"/>
            <a:ext cx="2328795" cy="369332"/>
          </a:xfrm>
          <a:prstGeom prst="rect">
            <a:avLst/>
          </a:prstGeom>
          <a:noFill/>
        </p:spPr>
        <p:txBody>
          <a:bodyPr wrap="square">
            <a:spAutoFit/>
          </a:bodyPr>
          <a:lstStyle/>
          <a:p>
            <a:r>
              <a:rPr lang="en-US" dirty="0">
                <a:latin typeface="Arial" pitchFamily="34" charset="0"/>
                <a:cs typeface="Arial" pitchFamily="34" charset="0"/>
              </a:rPr>
              <a:t>Three qubit coin</a:t>
            </a:r>
            <a:endParaRPr lang="en-US" dirty="0"/>
          </a:p>
        </p:txBody>
      </p:sp>
      <p:sp>
        <p:nvSpPr>
          <p:cNvPr id="17" name="TextBox 16">
            <a:extLst>
              <a:ext uri="{FF2B5EF4-FFF2-40B4-BE49-F238E27FC236}">
                <a16:creationId xmlns:a16="http://schemas.microsoft.com/office/drawing/2014/main" id="{764F2DAA-3209-4626-BA03-99BD099FD0E0}"/>
              </a:ext>
            </a:extLst>
          </p:cNvPr>
          <p:cNvSpPr txBox="1"/>
          <p:nvPr/>
        </p:nvSpPr>
        <p:spPr>
          <a:xfrm>
            <a:off x="1088602" y="2285142"/>
            <a:ext cx="1925442" cy="369332"/>
          </a:xfrm>
          <a:prstGeom prst="rect">
            <a:avLst/>
          </a:prstGeom>
          <a:noFill/>
        </p:spPr>
        <p:txBody>
          <a:bodyPr wrap="square">
            <a:spAutoFit/>
          </a:bodyPr>
          <a:lstStyle/>
          <a:p>
            <a:r>
              <a:rPr lang="en-US" dirty="0">
                <a:latin typeface="Arial" pitchFamily="34" charset="0"/>
                <a:cs typeface="Arial" pitchFamily="34" charset="0"/>
              </a:rPr>
              <a:t>One qubit coin</a:t>
            </a:r>
            <a:endParaRPr lang="en-US" dirty="0"/>
          </a:p>
        </p:txBody>
      </p:sp>
      <mc:AlternateContent xmlns:mc="http://schemas.openxmlformats.org/markup-compatibility/2006" xmlns:a14="http://schemas.microsoft.com/office/drawing/2010/main">
        <mc:Choice Requires="a14">
          <p:sp>
            <p:nvSpPr>
              <p:cNvPr id="18" name="TextBox 8">
                <a:extLst>
                  <a:ext uri="{FF2B5EF4-FFF2-40B4-BE49-F238E27FC236}">
                    <a16:creationId xmlns:a16="http://schemas.microsoft.com/office/drawing/2014/main" id="{72233979-9073-4153-AF48-4F3E29882454}"/>
                  </a:ext>
                </a:extLst>
              </p:cNvPr>
              <p:cNvSpPr txBox="1"/>
              <p:nvPr/>
            </p:nvSpPr>
            <p:spPr>
              <a:xfrm>
                <a:off x="1403648" y="4788336"/>
                <a:ext cx="6336704" cy="707886"/>
              </a:xfrm>
              <a:prstGeom prst="rect">
                <a:avLst/>
              </a:prstGeom>
              <a:noFill/>
              <a:ln w="31750">
                <a:solidFill>
                  <a:schemeClr val="tx2"/>
                </a:solidFill>
              </a:ln>
            </p:spPr>
            <p:txBody>
              <a:bodyPr wrap="square">
                <a:spAutoFit/>
              </a:bodyPr>
              <a:lstStyle/>
              <a:p>
                <a:r>
                  <a:rPr lang="en-GB" sz="2000" dirty="0">
                    <a:solidFill>
                      <a:schemeClr val="tx2"/>
                    </a:solidFill>
                    <a:latin typeface="Arial" pitchFamily="34" charset="0"/>
                    <a:cs typeface="Arial" pitchFamily="34" charset="0"/>
                  </a:rPr>
                  <a:t>	</a:t>
                </a:r>
                <a:r>
                  <a:rPr lang="en-US" sz="2000" dirty="0">
                    <a:solidFill>
                      <a:schemeClr val="tx1"/>
                    </a:solidFill>
                    <a:latin typeface="Arial" pitchFamily="34" charset="0"/>
                    <a:cs typeface="Arial" pitchFamily="34" charset="0"/>
                  </a:rPr>
                  <a:t>There exist connected areas in </a:t>
                </a:r>
                <a14:m>
                  <m:oMath xmlns:m="http://schemas.openxmlformats.org/officeDocument/2006/math">
                    <m:r>
                      <a:rPr lang="en-US" sz="2000" smtClean="0">
                        <a:solidFill>
                          <a:schemeClr val="tx1"/>
                        </a:solidFill>
                        <a:latin typeface="Cambria Math" panose="02040503050406030204" pitchFamily="18" charset="0"/>
                      </a:rPr>
                      <m:t>(</m:t>
                    </m:r>
                    <m:r>
                      <a:rPr lang="en-US" sz="2000" i="1">
                        <a:solidFill>
                          <a:schemeClr val="tx1"/>
                        </a:solidFill>
                        <a:latin typeface="Cambria Math" panose="02040503050406030204" pitchFamily="18" charset="0"/>
                      </a:rPr>
                      <m:t>𝜙</m:t>
                    </m:r>
                    <m:r>
                      <a:rPr lang="en-US" sz="2000">
                        <a:solidFill>
                          <a:schemeClr val="tx1"/>
                        </a:solidFill>
                        <a:latin typeface="Cambria Math" panose="02040503050406030204" pitchFamily="18" charset="0"/>
                      </a:rPr>
                      <m:t>,</m:t>
                    </m:r>
                    <m:r>
                      <m:rPr>
                        <m:sty m:val="p"/>
                      </m:rPr>
                      <a:rPr lang="el-GR" sz="2000" i="1">
                        <a:solidFill>
                          <a:schemeClr val="tx1"/>
                        </a:solidFill>
                        <a:latin typeface="Cambria Math" panose="02040503050406030204" pitchFamily="18" charset="0"/>
                      </a:rPr>
                      <m:t>ζ</m:t>
                    </m:r>
                    <m:r>
                      <a:rPr lang="en-US" sz="2000">
                        <a:solidFill>
                          <a:schemeClr val="tx1"/>
                        </a:solidFill>
                        <a:latin typeface="Cambria Math" panose="02040503050406030204" pitchFamily="18" charset="0"/>
                      </a:rPr>
                      <m:t>)</m:t>
                    </m:r>
                  </m:oMath>
                </a14:m>
                <a:r>
                  <a:rPr lang="en-US" sz="2000" dirty="0">
                    <a:solidFill>
                      <a:schemeClr val="tx1"/>
                    </a:solidFill>
                    <a:latin typeface="Arial" panose="020B0604020202020204" pitchFamily="34" charset="0"/>
                    <a:cs typeface="Arial" panose="020B0604020202020204" pitchFamily="34" charset="0"/>
                  </a:rPr>
                  <a:t> plane with high probability to find solution!</a:t>
                </a:r>
                <a:endParaRPr lang="en-US" sz="2000" dirty="0"/>
              </a:p>
            </p:txBody>
          </p:sp>
        </mc:Choice>
        <mc:Fallback xmlns="">
          <p:sp>
            <p:nvSpPr>
              <p:cNvPr id="18" name="TextBox 8">
                <a:extLst>
                  <a:ext uri="{FF2B5EF4-FFF2-40B4-BE49-F238E27FC236}">
                    <a16:creationId xmlns:a16="http://schemas.microsoft.com/office/drawing/2014/main" id="{72233979-9073-4153-AF48-4F3E29882454}"/>
                  </a:ext>
                </a:extLst>
              </p:cNvPr>
              <p:cNvSpPr txBox="1">
                <a:spLocks noRot="1" noChangeAspect="1" noMove="1" noResize="1" noEditPoints="1" noAdjustHandles="1" noChangeArrowheads="1" noChangeShapeType="1" noTextEdit="1"/>
              </p:cNvSpPr>
              <p:nvPr/>
            </p:nvSpPr>
            <p:spPr>
              <a:xfrm>
                <a:off x="1403648" y="4788336"/>
                <a:ext cx="6336704" cy="707886"/>
              </a:xfrm>
              <a:prstGeom prst="rect">
                <a:avLst/>
              </a:prstGeom>
              <a:blipFill>
                <a:blip r:embed="rId3"/>
                <a:stretch>
                  <a:fillRect l="-766" t="-1639" b="-11475"/>
                </a:stretch>
              </a:blipFill>
              <a:ln w="31750">
                <a:solidFill>
                  <a:schemeClr val="tx2"/>
                </a:solidFill>
              </a:ln>
            </p:spPr>
            <p:txBody>
              <a:bodyPr/>
              <a:lstStyle/>
              <a:p>
                <a:r>
                  <a:rPr lang="en-US">
                    <a:noFill/>
                  </a:rPr>
                  <a:t> </a:t>
                </a:r>
              </a:p>
            </p:txBody>
          </p:sp>
        </mc:Fallback>
      </mc:AlternateContent>
      <p:sp>
        <p:nvSpPr>
          <p:cNvPr id="19" name="Footer Placeholder 4">
            <a:extLst>
              <a:ext uri="{FF2B5EF4-FFF2-40B4-BE49-F238E27FC236}">
                <a16:creationId xmlns:a16="http://schemas.microsoft.com/office/drawing/2014/main" id="{ECE099DF-8827-4F51-95B0-8E914D46DC3A}"/>
              </a:ext>
            </a:extLst>
          </p:cNvPr>
          <p:cNvSpPr>
            <a:spLocks noGrp="1"/>
          </p:cNvSpPr>
          <p:nvPr>
            <p:ph type="ftr" sz="quarter" idx="11"/>
          </p:nvPr>
        </p:nvSpPr>
        <p:spPr>
          <a:xfrm>
            <a:off x="2029619" y="6331942"/>
            <a:ext cx="4824536" cy="365125"/>
          </a:xfrm>
        </p:spPr>
        <p:txBody>
          <a:bodyPr/>
          <a:lstStyle/>
          <a:p>
            <a:r>
              <a:rPr lang="en-US" sz="1700">
                <a:solidFill>
                  <a:srgbClr val="FFC000"/>
                </a:solidFill>
              </a:rPr>
              <a:t>Petar Danev &amp; Hristo Tonchev</a:t>
            </a:r>
            <a:endParaRPr lang="bg-BG" sz="1700" dirty="0">
              <a:solidFill>
                <a:srgbClr val="FFC000"/>
              </a:solidFill>
            </a:endParaRPr>
          </a:p>
        </p:txBody>
      </p:sp>
      <p:pic>
        <p:nvPicPr>
          <p:cNvPr id="13" name="Картина 12">
            <a:extLst>
              <a:ext uri="{FF2B5EF4-FFF2-40B4-BE49-F238E27FC236}">
                <a16:creationId xmlns:a16="http://schemas.microsoft.com/office/drawing/2014/main" id="{6F79AF0D-BD9B-42D3-A4E9-DA997D7B8D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250" r="8881" b="309"/>
          <a:stretch/>
        </p:blipFill>
        <p:spPr>
          <a:xfrm>
            <a:off x="6064427" y="2665234"/>
            <a:ext cx="2328796" cy="1797813"/>
          </a:xfrm>
          <a:prstGeom prst="rect">
            <a:avLst/>
          </a:prstGeom>
        </p:spPr>
      </p:pic>
      <p:pic>
        <p:nvPicPr>
          <p:cNvPr id="3" name="Картина 2">
            <a:extLst>
              <a:ext uri="{FF2B5EF4-FFF2-40B4-BE49-F238E27FC236}">
                <a16:creationId xmlns:a16="http://schemas.microsoft.com/office/drawing/2014/main" id="{F81DAA38-045D-4AA9-9A0D-42C62C097F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82" r="8088"/>
          <a:stretch/>
        </p:blipFill>
        <p:spPr>
          <a:xfrm>
            <a:off x="782084" y="2665234"/>
            <a:ext cx="2308358" cy="1801368"/>
          </a:xfrm>
          <a:prstGeom prst="rect">
            <a:avLst/>
          </a:prstGeom>
        </p:spPr>
      </p:pic>
      <p:pic>
        <p:nvPicPr>
          <p:cNvPr id="5" name="Картина 4">
            <a:extLst>
              <a:ext uri="{FF2B5EF4-FFF2-40B4-BE49-F238E27FC236}">
                <a16:creationId xmlns:a16="http://schemas.microsoft.com/office/drawing/2014/main" id="{076A674F-DFCB-4AED-BBD8-6B3996F013F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557" r="8861"/>
          <a:stretch/>
        </p:blipFill>
        <p:spPr>
          <a:xfrm>
            <a:off x="3417821" y="2661679"/>
            <a:ext cx="2308358" cy="1801368"/>
          </a:xfrm>
          <a:prstGeom prst="rect">
            <a:avLst/>
          </a:prstGeom>
        </p:spPr>
      </p:pic>
      <p:sp>
        <p:nvSpPr>
          <p:cNvPr id="8" name="Контейнер за дата 7">
            <a:extLst>
              <a:ext uri="{FF2B5EF4-FFF2-40B4-BE49-F238E27FC236}">
                <a16:creationId xmlns:a16="http://schemas.microsoft.com/office/drawing/2014/main" id="{6092B96E-B213-859A-6B90-BE6B52FA52DA}"/>
              </a:ext>
            </a:extLst>
          </p:cNvPr>
          <p:cNvSpPr>
            <a:spLocks noGrp="1"/>
          </p:cNvSpPr>
          <p:nvPr>
            <p:ph type="dt" sz="half" idx="10"/>
          </p:nvPr>
        </p:nvSpPr>
        <p:spPr>
          <a:xfrm>
            <a:off x="5580112" y="6301023"/>
            <a:ext cx="2057400" cy="365125"/>
          </a:xfrm>
        </p:spPr>
        <p:txBody>
          <a:bodyPr/>
          <a:lstStyle/>
          <a:p>
            <a:fld id="{903BD982-A806-4407-9756-ECB16E6C9342}" type="datetime1">
              <a:rPr lang="en-US" sz="1700" smtClean="0">
                <a:solidFill>
                  <a:srgbClr val="FFC000"/>
                </a:solidFill>
              </a:rPr>
              <a:t>12/21/2022</a:t>
            </a:fld>
            <a:endParaRPr lang="bg-BG" sz="1700" dirty="0">
              <a:solidFill>
                <a:srgbClr val="FFC000"/>
              </a:solidFill>
            </a:endParaRPr>
          </a:p>
        </p:txBody>
      </p:sp>
    </p:spTree>
    <p:extLst>
      <p:ext uri="{BB962C8B-B14F-4D97-AF65-F5344CB8AC3E}">
        <p14:creationId xmlns:p14="http://schemas.microsoft.com/office/powerpoint/2010/main" val="1648281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C495CA7-445E-41DC-90BF-FD8A1294D90A}"/>
              </a:ext>
            </a:extLst>
          </p:cNvPr>
          <p:cNvSpPr>
            <a:spLocks noGrp="1"/>
          </p:cNvSpPr>
          <p:nvPr>
            <p:ph type="sldNum" sz="quarter" idx="12"/>
          </p:nvPr>
        </p:nvSpPr>
        <p:spPr>
          <a:xfrm>
            <a:off x="7829590" y="6331942"/>
            <a:ext cx="578317" cy="365125"/>
          </a:xfrm>
        </p:spPr>
        <p:txBody>
          <a:bodyPr/>
          <a:lstStyle/>
          <a:p>
            <a:fld id="{666D7441-A661-464A-8616-59533B53E3BB}" type="slidenum">
              <a:rPr lang="bg-BG" sz="2000" smtClean="0"/>
              <a:pPr/>
              <a:t>15</a:t>
            </a:fld>
            <a:endParaRPr lang="bg-BG" sz="2000" dirty="0"/>
          </a:p>
        </p:txBody>
      </p:sp>
      <p:sp>
        <p:nvSpPr>
          <p:cNvPr id="7" name="Title 1">
            <a:extLst>
              <a:ext uri="{FF2B5EF4-FFF2-40B4-BE49-F238E27FC236}">
                <a16:creationId xmlns:a16="http://schemas.microsoft.com/office/drawing/2014/main" id="{4BBC75AD-5073-423D-8434-3DEA82EC9044}"/>
              </a:ext>
            </a:extLst>
          </p:cNvPr>
          <p:cNvSpPr txBox="1">
            <a:spLocks/>
          </p:cNvSpPr>
          <p:nvPr/>
        </p:nvSpPr>
        <p:spPr>
          <a:xfrm>
            <a:off x="-51919" y="251248"/>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Robustness of 𝑝(</a:t>
            </a:r>
            <a:r>
              <a:rPr lang="el-GR" sz="2800" b="1" dirty="0">
                <a:solidFill>
                  <a:schemeClr val="accent2">
                    <a:lumMod val="50000"/>
                  </a:schemeClr>
                </a:solidFill>
                <a:latin typeface="Times New Roman Cyr" pitchFamily="18" charset="0"/>
                <a:cs typeface="Times New Roman Cyr" pitchFamily="18" charset="0"/>
              </a:rPr>
              <a:t>ζ</a:t>
            </a:r>
            <a:r>
              <a:rPr lang="en-US" sz="2800" b="1" dirty="0">
                <a:solidFill>
                  <a:schemeClr val="accent2">
                    <a:lumMod val="50000"/>
                  </a:schemeClr>
                </a:solidFill>
                <a:latin typeface="Times New Roman Cyr" pitchFamily="18" charset="0"/>
                <a:cs typeface="Times New Roman Cyr" pitchFamily="18" charset="0"/>
              </a:rPr>
              <a:t>,𝜙)</a:t>
            </a:r>
            <a:endParaRPr lang="bg-BG" sz="2800" b="1" dirty="0">
              <a:solidFill>
                <a:schemeClr val="accent2">
                  <a:lumMod val="50000"/>
                </a:schemeClr>
              </a:solidFill>
              <a:latin typeface="Times New Roman Cyr" pitchFamily="18" charset="0"/>
              <a:cs typeface="Times New Roman Cyr" pitchFamily="18" charset="0"/>
            </a:endParaRP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1507415F-2C99-4D72-B9AA-7113051C7E42}"/>
                  </a:ext>
                </a:extLst>
              </p:cNvPr>
              <p:cNvSpPr/>
              <p:nvPr/>
            </p:nvSpPr>
            <p:spPr>
              <a:xfrm>
                <a:off x="971600" y="5278548"/>
                <a:ext cx="5728859" cy="707868"/>
              </a:xfrm>
              <a:prstGeom prst="rect">
                <a:avLst/>
              </a:prstGeom>
              <a:ln>
                <a:solidFill>
                  <a:schemeClr val="tx1"/>
                </a:solidFill>
              </a:ln>
            </p:spPr>
            <p:txBody>
              <a:bodyPr wrap="square" lIns="91422" tIns="45711" rIns="91422" bIns="45711">
                <a:spAutoFit/>
              </a:bodyPr>
              <a:lstStyle/>
              <a:p>
                <a:pPr algn="just"/>
                <a:r>
                  <a:rPr lang="en-US" sz="2000" u="sng" dirty="0">
                    <a:solidFill>
                      <a:schemeClr val="tx2"/>
                    </a:solidFill>
                  </a:rPr>
                  <a:t>Note:</a:t>
                </a:r>
                <a:r>
                  <a:rPr lang="en-US" sz="2000" dirty="0">
                    <a:solidFill>
                      <a:schemeClr val="tx2"/>
                    </a:solidFill>
                  </a:rPr>
                  <a:t> For Grover coin both phases </a:t>
                </a:r>
                <a14:m>
                  <m:oMath xmlns:m="http://schemas.openxmlformats.org/officeDocument/2006/math">
                    <m:r>
                      <a:rPr lang="en-US" sz="2000">
                        <a:solidFill>
                          <a:schemeClr val="tx2"/>
                        </a:solidFill>
                        <a:latin typeface="Cambria Math" panose="02040503050406030204" pitchFamily="18" charset="0"/>
                      </a:rPr>
                      <m:t>𝜙</m:t>
                    </m:r>
                  </m:oMath>
                </a14:m>
                <a:r>
                  <a:rPr lang="en-US" sz="2000" dirty="0">
                    <a:solidFill>
                      <a:schemeClr val="tx2"/>
                    </a:solidFill>
                  </a:rPr>
                  <a:t> and</a:t>
                </a:r>
                <a14:m>
                  <m:oMath xmlns:m="http://schemas.openxmlformats.org/officeDocument/2006/math">
                    <m:r>
                      <a:rPr lang="en-US" sz="2000">
                        <a:solidFill>
                          <a:schemeClr val="tx2"/>
                        </a:solidFill>
                        <a:latin typeface="Cambria Math" panose="02040503050406030204" pitchFamily="18" charset="0"/>
                      </a:rPr>
                      <m:t> </m:t>
                    </m:r>
                    <m:r>
                      <m:rPr>
                        <m:sty m:val="p"/>
                      </m:rPr>
                      <a:rPr lang="el-GR" sz="2000">
                        <a:solidFill>
                          <a:schemeClr val="tx2"/>
                        </a:solidFill>
                        <a:latin typeface="Cambria Math" panose="02040503050406030204" pitchFamily="18" charset="0"/>
                      </a:rPr>
                      <m:t>ζ</m:t>
                    </m:r>
                    <m:r>
                      <a:rPr lang="el-GR" sz="2000">
                        <a:solidFill>
                          <a:schemeClr val="tx2"/>
                        </a:solidFill>
                        <a:latin typeface="Cambria Math" panose="02040503050406030204" pitchFamily="18" charset="0"/>
                      </a:rPr>
                      <m:t> </m:t>
                    </m:r>
                  </m:oMath>
                </a14:m>
                <a:r>
                  <a:rPr lang="en-US" sz="2000" dirty="0">
                    <a:solidFill>
                      <a:schemeClr val="tx2"/>
                    </a:solidFill>
                  </a:rPr>
                  <a:t>are equal to </a:t>
                </a:r>
                <a14:m>
                  <m:oMath xmlns:m="http://schemas.openxmlformats.org/officeDocument/2006/math">
                    <m:r>
                      <a:rPr lang="en-US" sz="2000">
                        <a:solidFill>
                          <a:schemeClr val="tx2"/>
                        </a:solidFill>
                        <a:latin typeface="Cambria Math" panose="02040503050406030204" pitchFamily="18" charset="0"/>
                      </a:rPr>
                      <m:t>𝜋</m:t>
                    </m:r>
                  </m:oMath>
                </a14:m>
                <a:r>
                  <a:rPr lang="en-US" sz="2000" dirty="0">
                    <a:solidFill>
                      <a:schemeClr val="tx2"/>
                    </a:solidFill>
                  </a:rPr>
                  <a:t>, and </a:t>
                </a:r>
                <a14:m>
                  <m:oMath xmlns:m="http://schemas.openxmlformats.org/officeDocument/2006/math">
                    <m:d>
                      <m:dPr>
                        <m:begChr m:val="|"/>
                        <m:endChr m:val="⟩"/>
                        <m:ctrlPr>
                          <a:rPr lang="en-US" sz="2000" i="1">
                            <a:solidFill>
                              <a:schemeClr val="tx2"/>
                            </a:solidFill>
                            <a:latin typeface="Cambria Math" panose="02040503050406030204" pitchFamily="18" charset="0"/>
                          </a:rPr>
                        </m:ctrlPr>
                      </m:dPr>
                      <m:e>
                        <m:r>
                          <a:rPr lang="en-US" sz="2000">
                            <a:solidFill>
                              <a:schemeClr val="tx2"/>
                            </a:solidFill>
                            <a:latin typeface="Cambria Math" panose="02040503050406030204" pitchFamily="18" charset="0"/>
                          </a:rPr>
                          <m:t>𝜒</m:t>
                        </m:r>
                      </m:e>
                    </m:d>
                  </m:oMath>
                </a14:m>
                <a:r>
                  <a:rPr lang="en-US" sz="2000" dirty="0">
                    <a:solidFill>
                      <a:schemeClr val="tx2"/>
                    </a:solidFill>
                  </a:rPr>
                  <a:t> is equal weight superposition</a:t>
                </a:r>
                <a:endParaRPr lang="bg-BG" sz="2000" dirty="0">
                  <a:solidFill>
                    <a:schemeClr val="tx2"/>
                  </a:solidFill>
                </a:endParaRPr>
              </a:p>
            </p:txBody>
          </p:sp>
        </mc:Choice>
        <mc:Fallback xmlns="">
          <p:sp>
            <p:nvSpPr>
              <p:cNvPr id="13" name="Rectangle 12">
                <a:extLst>
                  <a:ext uri="{FF2B5EF4-FFF2-40B4-BE49-F238E27FC236}">
                    <a16:creationId xmlns:a16="http://schemas.microsoft.com/office/drawing/2014/main" id="{1507415F-2C99-4D72-B9AA-7113051C7E42}"/>
                  </a:ext>
                </a:extLst>
              </p:cNvPr>
              <p:cNvSpPr>
                <a:spLocks noRot="1" noChangeAspect="1" noMove="1" noResize="1" noEditPoints="1" noAdjustHandles="1" noChangeArrowheads="1" noChangeShapeType="1" noTextEdit="1"/>
              </p:cNvSpPr>
              <p:nvPr/>
            </p:nvSpPr>
            <p:spPr>
              <a:xfrm>
                <a:off x="971600" y="5278548"/>
                <a:ext cx="5728859" cy="707868"/>
              </a:xfrm>
              <a:prstGeom prst="rect">
                <a:avLst/>
              </a:prstGeom>
              <a:blipFill>
                <a:blip r:embed="rId2"/>
                <a:stretch>
                  <a:fillRect l="-955" t="-3390" r="-1062" b="-14407"/>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8">
                <a:extLst>
                  <a:ext uri="{FF2B5EF4-FFF2-40B4-BE49-F238E27FC236}">
                    <a16:creationId xmlns:a16="http://schemas.microsoft.com/office/drawing/2014/main" id="{FA0E3DEB-796C-47A0-9AAA-A140A046A88C}"/>
                  </a:ext>
                </a:extLst>
              </p:cNvPr>
              <p:cNvSpPr/>
              <p:nvPr/>
            </p:nvSpPr>
            <p:spPr>
              <a:xfrm>
                <a:off x="799320" y="1117367"/>
                <a:ext cx="7805128" cy="1631198"/>
              </a:xfrm>
              <a:prstGeom prst="rect">
                <a:avLst/>
              </a:prstGeom>
            </p:spPr>
            <p:txBody>
              <a:bodyPr wrap="square" lIns="91422" tIns="45711" rIns="91422" bIns="45711">
                <a:spAutoFit/>
              </a:bodyPr>
              <a:lstStyle/>
              <a:p>
                <a:pPr algn="just"/>
                <a:r>
                  <a:rPr lang="en-US" sz="2000" dirty="0">
                    <a:latin typeface="Arial" pitchFamily="34" charset="0"/>
                    <a:cs typeface="Arial" pitchFamily="34" charset="0"/>
                  </a:rPr>
                  <a:t>	In order to make QRWS more robust to change in the phases, we search for areas in the plane defined by </a:t>
                </a:r>
                <a14:m>
                  <m:oMath xmlns:m="http://schemas.openxmlformats.org/officeDocument/2006/math">
                    <m:r>
                      <a:rPr lang="en-US" sz="2000">
                        <a:latin typeface="Cambria Math" panose="02040503050406030204" pitchFamily="18" charset="0"/>
                      </a:rPr>
                      <m:t>(</m:t>
                    </m:r>
                    <m:r>
                      <a:rPr lang="en-US" sz="2000" i="1">
                        <a:latin typeface="Cambria Math" panose="02040503050406030204" pitchFamily="18" charset="0"/>
                      </a:rPr>
                      <m:t>𝜙</m:t>
                    </m:r>
                    <m:r>
                      <a:rPr lang="en-US" sz="2000">
                        <a:latin typeface="Cambria Math" panose="02040503050406030204" pitchFamily="18" charset="0"/>
                      </a:rPr>
                      <m:t>,</m:t>
                    </m:r>
                    <m:r>
                      <m:rPr>
                        <m:sty m:val="p"/>
                      </m:rPr>
                      <a:rPr lang="el-GR" sz="2000" i="1">
                        <a:latin typeface="Cambria Math" panose="02040503050406030204" pitchFamily="18" charset="0"/>
                      </a:rPr>
                      <m:t>ζ</m:t>
                    </m:r>
                    <m:r>
                      <a:rPr lang="en-US" sz="2000">
                        <a:latin typeface="Cambria Math" panose="02040503050406030204" pitchFamily="18" charset="0"/>
                      </a:rPr>
                      <m:t>)</m:t>
                    </m:r>
                  </m:oMath>
                </a14:m>
                <a:r>
                  <a:rPr lang="en-US" sz="2000" dirty="0">
                    <a:latin typeface="Arial" panose="020B0604020202020204" pitchFamily="34" charset="0"/>
                    <a:cs typeface="Arial" panose="020B0604020202020204" pitchFamily="34" charset="0"/>
                  </a:rPr>
                  <a:t> that give high probability to find solution when one or both of the parameters vary:</a:t>
                </a:r>
              </a:p>
              <a:p>
                <a:pPr algn="just"/>
                <a:endParaRPr lang="en-US" sz="2000" dirty="0">
                  <a:latin typeface="Arial" panose="020B0604020202020204" pitchFamily="34" charset="0"/>
                  <a:cs typeface="Arial" panose="020B0604020202020204" pitchFamily="34" charset="0"/>
                </a:endParaRPr>
              </a:p>
              <a:p>
                <a:r>
                  <a:rPr lang="en-US" sz="2000" dirty="0"/>
                  <a:t>		</a:t>
                </a:r>
                <a14:m>
                  <m:oMath xmlns:m="http://schemas.openxmlformats.org/officeDocument/2006/math">
                    <m:r>
                      <a:rPr lang="en-US" sz="2000" i="1" smtClean="0">
                        <a:latin typeface="Cambria Math" panose="02040503050406030204" pitchFamily="18" charset="0"/>
                      </a:rPr>
                      <m:t>𝑝</m:t>
                    </m:r>
                    <m:r>
                      <a:rPr lang="en-US" sz="2000" i="1" smtClean="0">
                        <a:latin typeface="Cambria Math" panose="02040503050406030204" pitchFamily="18" charset="0"/>
                      </a:rPr>
                      <m:t>(</m:t>
                    </m:r>
                    <m:r>
                      <a:rPr lang="en-US" sz="2000" i="1" smtClean="0">
                        <a:latin typeface="Cambria Math" panose="02040503050406030204" pitchFamily="18" charset="0"/>
                      </a:rPr>
                      <m:t>𝜙</m:t>
                    </m:r>
                    <m:r>
                      <a:rPr lang="en-US" sz="2000" i="1" smtClean="0">
                        <a:latin typeface="Cambria Math" panose="02040503050406030204" pitchFamily="18" charset="0"/>
                        <a:ea typeface="Cambria Math" panose="02040503050406030204" pitchFamily="18" charset="0"/>
                      </a:rPr>
                      <m:t>∈</m:t>
                    </m:r>
                    <m:d>
                      <m:dPr>
                        <m:ctrlPr>
                          <a:rPr lang="en-US" sz="2000" i="1" smtClean="0">
                            <a:latin typeface="Cambria Math" panose="02040503050406030204" pitchFamily="18" charset="0"/>
                            <a:ea typeface="Cambria Math" panose="02040503050406030204" pitchFamily="18" charset="0"/>
                          </a:rPr>
                        </m:ctrlPr>
                      </m:dPr>
                      <m:e>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rPr>
                              <m:t>𝜙</m:t>
                            </m:r>
                          </m:e>
                          <m:sub>
                            <m:r>
                              <a:rPr lang="en-US" sz="2000" b="0" i="1" smtClean="0">
                                <a:latin typeface="Cambria Math" panose="02040503050406030204" pitchFamily="18" charset="0"/>
                                <a:ea typeface="Cambria Math" panose="02040503050406030204" pitchFamily="18" charset="0"/>
                              </a:rPr>
                              <m:t>𝑚𝑎𝑥</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𝜀</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rPr>
                              <m:t>𝜙</m:t>
                            </m:r>
                          </m:e>
                          <m:sub>
                            <m:r>
                              <a:rPr lang="en-US" sz="2000" i="1">
                                <a:latin typeface="Cambria Math" panose="02040503050406030204" pitchFamily="18" charset="0"/>
                                <a:ea typeface="Cambria Math" panose="02040503050406030204" pitchFamily="18" charset="0"/>
                              </a:rPr>
                              <m:t>𝑚</m:t>
                            </m:r>
                            <m:r>
                              <a:rPr lang="en-US" sz="2000" i="1" smtClean="0">
                                <a:latin typeface="Cambria Math" panose="02040503050406030204" pitchFamily="18" charset="0"/>
                                <a:ea typeface="Cambria Math" panose="02040503050406030204" pitchFamily="18" charset="0"/>
                              </a:rPr>
                              <m:t>𝑎𝑥</m:t>
                            </m:r>
                          </m:sub>
                        </m:sSub>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𝜀</m:t>
                        </m:r>
                      </m:e>
                    </m:d>
                    <m:r>
                      <a:rPr lang="en-US" sz="2000" i="1">
                        <a:latin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m:t>
                    </m:r>
                  </m:oMath>
                </a14:m>
                <a:r>
                  <a:rPr lang="en-US" sz="2000" dirty="0">
                    <a:ea typeface="Cambria Math" panose="02040503050406030204" pitchFamily="18" charset="0"/>
                  </a:rPr>
                  <a:t>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𝑚</m:t>
                        </m:r>
                        <m:r>
                          <a:rPr lang="en-US" sz="2000" b="0" i="1" smtClean="0">
                            <a:latin typeface="Cambria Math" panose="02040503050406030204" pitchFamily="18" charset="0"/>
                            <a:ea typeface="Cambria Math" panose="02040503050406030204" pitchFamily="18" charset="0"/>
                          </a:rPr>
                          <m:t>𝑎𝑥</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𝑝</m:t>
                    </m:r>
                  </m:oMath>
                </a14:m>
                <a:r>
                  <a:rPr lang="en-US" sz="2000" dirty="0">
                    <a:ea typeface="Cambria Math" panose="02040503050406030204" pitchFamily="18" charset="0"/>
                  </a:rPr>
                  <a:t> </a:t>
                </a:r>
                <a14:m>
                  <m:oMath xmlns:m="http://schemas.openxmlformats.org/officeDocument/2006/math">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rPr>
                              <m:t>𝜙</m:t>
                            </m:r>
                          </m:e>
                          <m:sub>
                            <m:r>
                              <a:rPr lang="en-US" sz="2000" i="1">
                                <a:latin typeface="Cambria Math" panose="02040503050406030204" pitchFamily="18" charset="0"/>
                                <a:ea typeface="Cambria Math" panose="02040503050406030204" pitchFamily="18" charset="0"/>
                              </a:rPr>
                              <m:t>𝑚𝑎𝑥</m:t>
                            </m:r>
                          </m:sub>
                        </m:sSub>
                      </m:e>
                    </m:d>
                  </m:oMath>
                </a14:m>
                <a:endParaRPr lang="en-US" sz="2000" dirty="0">
                  <a:latin typeface="Arial" panose="020B0604020202020204" pitchFamily="34" charset="0"/>
                  <a:cs typeface="Arial" panose="020B0604020202020204" pitchFamily="34" charset="0"/>
                </a:endParaRPr>
              </a:p>
            </p:txBody>
          </p:sp>
        </mc:Choice>
        <mc:Fallback xmlns="">
          <p:sp>
            <p:nvSpPr>
              <p:cNvPr id="16" name="Rectangle 8">
                <a:extLst>
                  <a:ext uri="{FF2B5EF4-FFF2-40B4-BE49-F238E27FC236}">
                    <a16:creationId xmlns:a16="http://schemas.microsoft.com/office/drawing/2014/main" id="{FA0E3DEB-796C-47A0-9AAA-A140A046A88C}"/>
                  </a:ext>
                </a:extLst>
              </p:cNvPr>
              <p:cNvSpPr>
                <a:spLocks noRot="1" noChangeAspect="1" noMove="1" noResize="1" noEditPoints="1" noAdjustHandles="1" noChangeArrowheads="1" noChangeShapeType="1" noTextEdit="1"/>
              </p:cNvSpPr>
              <p:nvPr/>
            </p:nvSpPr>
            <p:spPr>
              <a:xfrm>
                <a:off x="799320" y="1117367"/>
                <a:ext cx="7805128" cy="1631198"/>
              </a:xfrm>
              <a:prstGeom prst="rect">
                <a:avLst/>
              </a:prstGeom>
              <a:blipFill>
                <a:blip r:embed="rId3"/>
                <a:stretch>
                  <a:fillRect l="-781" t="-1493" r="-859" b="-37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Текстово поле 16">
                <a:extLst>
                  <a:ext uri="{FF2B5EF4-FFF2-40B4-BE49-F238E27FC236}">
                    <a16:creationId xmlns:a16="http://schemas.microsoft.com/office/drawing/2014/main" id="{0CB74E0C-5164-44C4-AD66-8EF6E9D24726}"/>
                  </a:ext>
                </a:extLst>
              </p:cNvPr>
              <p:cNvSpPr txBox="1"/>
              <p:nvPr/>
            </p:nvSpPr>
            <p:spPr>
              <a:xfrm>
                <a:off x="799319" y="3071752"/>
                <a:ext cx="7939273" cy="1015663"/>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In our case p can be expressed as function of just one of the phases:</a:t>
                </a:r>
              </a:p>
              <a:p>
                <a:endParaRPr lang="en-US" sz="2000" dirty="0">
                  <a:latin typeface="Arial" panose="020B0604020202020204" pitchFamily="34" charset="0"/>
                  <a:cs typeface="Arial" panose="020B0604020202020204" pitchFamily="34" charset="0"/>
                </a:endParaRPr>
              </a:p>
              <a:p>
                <a:r>
                  <a:rPr lang="en-US" sz="2000" dirty="0"/>
                  <a:t>		</a:t>
                </a:r>
                <a14:m>
                  <m:oMath xmlns:m="http://schemas.openxmlformats.org/officeDocument/2006/math">
                    <m:r>
                      <m:rPr>
                        <m:sty m:val="p"/>
                      </m:rPr>
                      <a:rPr lang="el-GR" sz="2000" i="1" smtClean="0">
                        <a:latin typeface="Cambria Math" panose="02040503050406030204" pitchFamily="18" charset="0"/>
                      </a:rPr>
                      <m:t>ζ</m:t>
                    </m:r>
                    <m:r>
                      <a:rPr lang="en-US" sz="2000" i="1">
                        <a:latin typeface="Cambria Math" panose="02040503050406030204" pitchFamily="18" charset="0"/>
                      </a:rPr>
                      <m:t>=</m:t>
                    </m:r>
                    <m:r>
                      <m:rPr>
                        <m:sty m:val="p"/>
                      </m:rPr>
                      <a:rPr lang="el-GR" sz="2000" i="1" smtClean="0">
                        <a:latin typeface="Cambria Math" panose="02040503050406030204" pitchFamily="18" charset="0"/>
                      </a:rPr>
                      <m:t>ζ</m:t>
                    </m:r>
                    <m:r>
                      <a:rPr lang="en-US" sz="2000" i="1">
                        <a:latin typeface="Cambria Math" panose="02040503050406030204" pitchFamily="18" charset="0"/>
                      </a:rPr>
                      <m:t>(</m:t>
                    </m:r>
                    <m:r>
                      <a:rPr lang="en-US" sz="2000" i="1">
                        <a:latin typeface="Cambria Math" panose="02040503050406030204" pitchFamily="18" charset="0"/>
                      </a:rPr>
                      <m:t>𝜙</m:t>
                    </m:r>
                    <m:r>
                      <a:rPr lang="en-US" sz="2000" i="1">
                        <a:latin typeface="Cambria Math" panose="02040503050406030204" pitchFamily="18" charset="0"/>
                      </a:rPr>
                      <m:t>)</m:t>
                    </m:r>
                  </m:oMath>
                </a14:m>
                <a:r>
                  <a:rPr lang="en-US" sz="2000" dirty="0">
                    <a:ea typeface="Cambria Math" panose="02040503050406030204" pitchFamily="18" charset="0"/>
                  </a:rPr>
                  <a:t> </a:t>
                </a:r>
                <a14:m>
                  <m:oMath xmlns:m="http://schemas.openxmlformats.org/officeDocument/2006/math">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𝑝</m:t>
                    </m:r>
                    <m:r>
                      <a:rPr lang="en-US" sz="2000" i="1">
                        <a:latin typeface="Cambria Math" panose="02040503050406030204" pitchFamily="18" charset="0"/>
                      </a:rPr>
                      <m:t>(</m:t>
                    </m:r>
                    <m:r>
                      <m:rPr>
                        <m:sty m:val="p"/>
                      </m:rPr>
                      <a:rPr lang="el-GR" sz="2000" i="1" smtClean="0">
                        <a:latin typeface="Cambria Math" panose="02040503050406030204" pitchFamily="18" charset="0"/>
                      </a:rPr>
                      <m:t>ζ</m:t>
                    </m:r>
                    <m:r>
                      <a:rPr lang="en-US" sz="2000" i="1">
                        <a:latin typeface="Cambria Math" panose="02040503050406030204" pitchFamily="18" charset="0"/>
                      </a:rPr>
                      <m:t>(</m:t>
                    </m:r>
                    <m:r>
                      <a:rPr lang="en-US" sz="2000" i="1">
                        <a:latin typeface="Cambria Math" panose="02040503050406030204" pitchFamily="18" charset="0"/>
                      </a:rPr>
                      <m:t>𝜙</m:t>
                    </m:r>
                    <m:r>
                      <a:rPr lang="en-US" sz="2000" i="1">
                        <a:latin typeface="Cambria Math" panose="02040503050406030204" pitchFamily="18" charset="0"/>
                      </a:rPr>
                      <m:t>),</m:t>
                    </m:r>
                    <m:r>
                      <a:rPr lang="en-US" sz="2000" i="1">
                        <a:latin typeface="Cambria Math" panose="02040503050406030204" pitchFamily="18" charset="0"/>
                      </a:rPr>
                      <m:t>𝜙</m:t>
                    </m:r>
                    <m:r>
                      <a:rPr lang="en-US" sz="2000">
                        <a:latin typeface="Cambria Math" panose="02040503050406030204" pitchFamily="18" charset="0"/>
                      </a:rPr>
                      <m:t> ,</m:t>
                    </m:r>
                    <m:r>
                      <m:rPr>
                        <m:sty m:val="p"/>
                      </m:rPr>
                      <a:rPr lang="en-US" sz="2000">
                        <a:latin typeface="Cambria Math" panose="02040503050406030204" pitchFamily="18" charset="0"/>
                      </a:rPr>
                      <m:t>n</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const</m:t>
                    </m:r>
                    <m:r>
                      <a:rPr lang="en-US" sz="2000" i="1">
                        <a:latin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𝑝</m:t>
                    </m:r>
                    <m:r>
                      <a:rPr lang="en-US" sz="2000" i="1">
                        <a:latin typeface="Cambria Math" panose="02040503050406030204" pitchFamily="18" charset="0"/>
                      </a:rPr>
                      <m:t>(</m:t>
                    </m:r>
                    <m:r>
                      <a:rPr lang="en-US" sz="2000" i="1">
                        <a:latin typeface="Cambria Math" panose="02040503050406030204" pitchFamily="18" charset="0"/>
                      </a:rPr>
                      <m:t>𝜙</m:t>
                    </m:r>
                    <m:r>
                      <a:rPr lang="en-US" sz="2000" i="1" smtClean="0">
                        <a:latin typeface="Cambria Math" panose="02040503050406030204" pitchFamily="18" charset="0"/>
                      </a:rPr>
                      <m:t>)</m:t>
                    </m:r>
                  </m:oMath>
                </a14:m>
                <a:endParaRPr lang="en-US" sz="2000" dirty="0"/>
              </a:p>
            </p:txBody>
          </p:sp>
        </mc:Choice>
        <mc:Fallback xmlns="">
          <p:sp>
            <p:nvSpPr>
              <p:cNvPr id="17" name="Текстово поле 16">
                <a:extLst>
                  <a:ext uri="{FF2B5EF4-FFF2-40B4-BE49-F238E27FC236}">
                    <a16:creationId xmlns:a16="http://schemas.microsoft.com/office/drawing/2014/main" id="{0CB74E0C-5164-44C4-AD66-8EF6E9D24726}"/>
                  </a:ext>
                </a:extLst>
              </p:cNvPr>
              <p:cNvSpPr txBox="1">
                <a:spLocks noRot="1" noChangeAspect="1" noMove="1" noResize="1" noEditPoints="1" noAdjustHandles="1" noChangeArrowheads="1" noChangeShapeType="1" noTextEdit="1"/>
              </p:cNvSpPr>
              <p:nvPr/>
            </p:nvSpPr>
            <p:spPr>
              <a:xfrm>
                <a:off x="799319" y="3071752"/>
                <a:ext cx="7939273" cy="1015663"/>
              </a:xfrm>
              <a:prstGeom prst="rect">
                <a:avLst/>
              </a:prstGeom>
              <a:blipFill>
                <a:blip r:embed="rId4"/>
                <a:stretch>
                  <a:fillRect l="-768" t="-2994" r="-461" b="-5988"/>
                </a:stretch>
              </a:blipFill>
            </p:spPr>
            <p:txBody>
              <a:bodyPr/>
              <a:lstStyle/>
              <a:p>
                <a:r>
                  <a:rPr lang="en-US">
                    <a:noFill/>
                  </a:rPr>
                  <a:t> </a:t>
                </a:r>
              </a:p>
            </p:txBody>
          </p:sp>
        </mc:Fallback>
      </mc:AlternateContent>
      <p:sp>
        <p:nvSpPr>
          <p:cNvPr id="18" name="Footer Placeholder 4">
            <a:extLst>
              <a:ext uri="{FF2B5EF4-FFF2-40B4-BE49-F238E27FC236}">
                <a16:creationId xmlns:a16="http://schemas.microsoft.com/office/drawing/2014/main" id="{08F63631-029E-493C-85F4-E9B5BD0028E5}"/>
              </a:ext>
            </a:extLst>
          </p:cNvPr>
          <p:cNvSpPr>
            <a:spLocks noGrp="1"/>
          </p:cNvSpPr>
          <p:nvPr>
            <p:ph type="ftr" sz="quarter" idx="11"/>
          </p:nvPr>
        </p:nvSpPr>
        <p:spPr>
          <a:xfrm>
            <a:off x="3294212" y="6331942"/>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9" name="TextBox 8">
            <a:extLst>
              <a:ext uri="{FF2B5EF4-FFF2-40B4-BE49-F238E27FC236}">
                <a16:creationId xmlns:a16="http://schemas.microsoft.com/office/drawing/2014/main" id="{5346B1BC-2B67-0098-8235-6F7CCD0396AD}"/>
              </a:ext>
            </a:extLst>
          </p:cNvPr>
          <p:cNvSpPr txBox="1"/>
          <p:nvPr/>
        </p:nvSpPr>
        <p:spPr>
          <a:xfrm>
            <a:off x="741444" y="4264741"/>
            <a:ext cx="7920880" cy="707886"/>
          </a:xfrm>
          <a:prstGeom prst="rect">
            <a:avLst/>
          </a:prstGeom>
          <a:noFill/>
        </p:spPr>
        <p:txBody>
          <a:bodyPr wrap="square">
            <a:spAutoFit/>
          </a:bodyPr>
          <a:lstStyle/>
          <a:p>
            <a:r>
              <a:rPr lang="en-GB" sz="2000" dirty="0">
                <a:solidFill>
                  <a:schemeClr val="tx2"/>
                </a:solidFill>
                <a:latin typeface="Arial" pitchFamily="34" charset="0"/>
                <a:cs typeface="Arial" pitchFamily="34" charset="0"/>
              </a:rPr>
              <a:t>	</a:t>
            </a:r>
            <a:r>
              <a:rPr lang="en-GB" sz="2000" dirty="0">
                <a:latin typeface="Arial" pitchFamily="34" charset="0"/>
                <a:cs typeface="Arial" pitchFamily="34" charset="0"/>
              </a:rPr>
              <a:t>Different functions </a:t>
            </a:r>
            <a:r>
              <a:rPr lang="el-GR" sz="2000" dirty="0">
                <a:latin typeface="Arial" pitchFamily="34" charset="0"/>
                <a:cs typeface="Arial" pitchFamily="34" charset="0"/>
              </a:rPr>
              <a:t>ζ(𝜙)</a:t>
            </a:r>
            <a:r>
              <a:rPr lang="en-GB" sz="2000" dirty="0">
                <a:latin typeface="Arial" pitchFamily="34" charset="0"/>
                <a:cs typeface="Arial" pitchFamily="34" charset="0"/>
              </a:rPr>
              <a:t> were fitted to MC data points, to find the </a:t>
            </a:r>
            <a:r>
              <a:rPr lang="en-US" sz="2000" dirty="0">
                <a:latin typeface="Arial" pitchFamily="34" charset="0"/>
                <a:cs typeface="Arial" pitchFamily="34" charset="0"/>
              </a:rPr>
              <a:t>one</a:t>
            </a:r>
            <a:r>
              <a:rPr lang="en-GB" sz="2000" dirty="0">
                <a:latin typeface="Arial" pitchFamily="34" charset="0"/>
                <a:cs typeface="Arial" pitchFamily="34" charset="0"/>
              </a:rPr>
              <a:t> that makes the algorithm as robust as possible</a:t>
            </a:r>
            <a:endParaRPr lang="en-US" sz="2000" dirty="0"/>
          </a:p>
        </p:txBody>
      </p:sp>
      <p:sp>
        <p:nvSpPr>
          <p:cNvPr id="4" name="Контейнер за дата 3">
            <a:extLst>
              <a:ext uri="{FF2B5EF4-FFF2-40B4-BE49-F238E27FC236}">
                <a16:creationId xmlns:a16="http://schemas.microsoft.com/office/drawing/2014/main" id="{F1DE5D2D-DC2B-478E-33BA-A59BA99A8237}"/>
              </a:ext>
            </a:extLst>
          </p:cNvPr>
          <p:cNvSpPr>
            <a:spLocks noGrp="1"/>
          </p:cNvSpPr>
          <p:nvPr>
            <p:ph type="dt" sz="half" idx="10"/>
          </p:nvPr>
        </p:nvSpPr>
        <p:spPr>
          <a:xfrm>
            <a:off x="736093" y="6311182"/>
            <a:ext cx="2057400" cy="365125"/>
          </a:xfrm>
        </p:spPr>
        <p:txBody>
          <a:bodyPr/>
          <a:lstStyle/>
          <a:p>
            <a:fld id="{D640067E-B5B0-4671-B102-127B4B2A5362}" type="datetime1">
              <a:rPr lang="en-US" sz="1700" smtClean="0">
                <a:solidFill>
                  <a:srgbClr val="FFC000"/>
                </a:solidFill>
              </a:rPr>
              <a:t>12/21/2022</a:t>
            </a:fld>
            <a:endParaRPr lang="bg-BG" sz="1700" dirty="0">
              <a:solidFill>
                <a:srgbClr val="FFC000"/>
              </a:solidFill>
            </a:endParaRPr>
          </a:p>
        </p:txBody>
      </p:sp>
    </p:spTree>
    <p:extLst>
      <p:ext uri="{BB962C8B-B14F-4D97-AF65-F5344CB8AC3E}">
        <p14:creationId xmlns:p14="http://schemas.microsoft.com/office/powerpoint/2010/main" val="1350534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D4FFE6B-112E-49C8-BC5D-514CF9BAE280}"/>
              </a:ext>
            </a:extLst>
          </p:cNvPr>
          <p:cNvSpPr>
            <a:spLocks noGrp="1"/>
          </p:cNvSpPr>
          <p:nvPr>
            <p:ph type="sldNum" sz="quarter" idx="12"/>
          </p:nvPr>
        </p:nvSpPr>
        <p:spPr>
          <a:xfrm>
            <a:off x="7596336" y="6391514"/>
            <a:ext cx="762000" cy="365125"/>
          </a:xfrm>
        </p:spPr>
        <p:txBody>
          <a:bodyPr/>
          <a:lstStyle/>
          <a:p>
            <a:fld id="{666D7441-A661-464A-8616-59533B53E3BB}" type="slidenum">
              <a:rPr lang="bg-BG" sz="2000" smtClean="0"/>
              <a:pPr/>
              <a:t>16</a:t>
            </a:fld>
            <a:endParaRPr lang="bg-BG" sz="2000" dirty="0"/>
          </a:p>
        </p:txBody>
      </p:sp>
      <p:sp>
        <p:nvSpPr>
          <p:cNvPr id="7" name="Title 1">
            <a:extLst>
              <a:ext uri="{FF2B5EF4-FFF2-40B4-BE49-F238E27FC236}">
                <a16:creationId xmlns:a16="http://schemas.microsoft.com/office/drawing/2014/main" id="{74AC30B9-873D-486E-9B7D-F9D26EC4A8A8}"/>
              </a:ext>
            </a:extLst>
          </p:cNvPr>
          <p:cNvSpPr txBox="1">
            <a:spLocks/>
          </p:cNvSpPr>
          <p:nvPr/>
        </p:nvSpPr>
        <p:spPr>
          <a:xfrm>
            <a:off x="74439" y="9102"/>
            <a:ext cx="8983296"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Improvement of algorithm’s stability</a:t>
            </a:r>
            <a:endParaRPr lang="bg-BG" sz="2800" b="1" dirty="0">
              <a:solidFill>
                <a:schemeClr val="accent2">
                  <a:lumMod val="50000"/>
                </a:schemeClr>
              </a:solidFill>
              <a:latin typeface="Times New Roman Cyr" pitchFamily="18" charset="0"/>
              <a:cs typeface="Times New Roman Cyr" pitchFamily="18" charset="0"/>
            </a:endParaRPr>
          </a:p>
        </p:txBody>
      </p:sp>
      <mc:AlternateContent xmlns:mc="http://schemas.openxmlformats.org/markup-compatibility/2006" xmlns:a14="http://schemas.microsoft.com/office/drawing/2010/main">
        <mc:Choice Requires="a14">
          <p:sp>
            <p:nvSpPr>
              <p:cNvPr id="8" name="TextBox 19">
                <a:extLst>
                  <a:ext uri="{FF2B5EF4-FFF2-40B4-BE49-F238E27FC236}">
                    <a16:creationId xmlns:a16="http://schemas.microsoft.com/office/drawing/2014/main" id="{6BC9B6B6-7936-41DC-B3E9-63388A92E195}"/>
                  </a:ext>
                </a:extLst>
              </p:cNvPr>
              <p:cNvSpPr txBox="1"/>
              <p:nvPr/>
            </p:nvSpPr>
            <p:spPr>
              <a:xfrm>
                <a:off x="539347" y="1067132"/>
                <a:ext cx="3216561" cy="707886"/>
              </a:xfrm>
              <a:prstGeom prst="rect">
                <a:avLst/>
              </a:prstGeom>
              <a:solidFill>
                <a:srgbClr val="FF0000"/>
              </a:solidFill>
            </p:spPr>
            <p:txBody>
              <a:bodyPr wrap="square">
                <a:spAutoFit/>
              </a:bodyPr>
              <a:lstStyle/>
              <a:p>
                <a:r>
                  <a:rPr lang="en-US" sz="2000" dirty="0">
                    <a:latin typeface="Arial" pitchFamily="34" charset="0"/>
                    <a:cs typeface="Arial" pitchFamily="34" charset="0"/>
                  </a:rPr>
                  <a:t>Best linear approximation:</a:t>
                </a:r>
                <a:endParaRPr lang="en-GB" sz="2000" dirty="0">
                  <a:latin typeface="Arial" pitchFamily="34" charset="0"/>
                  <a:cs typeface="Arial" pitchFamily="34" charset="0"/>
                </a:endParaRPr>
              </a:p>
              <a:p>
                <a:pPr/>
                <a14:m>
                  <m:oMathPara xmlns:m="http://schemas.openxmlformats.org/officeDocument/2006/math">
                    <m:oMathParaPr>
                      <m:jc m:val="centerGroup"/>
                    </m:oMathParaPr>
                    <m:oMath xmlns:m="http://schemas.openxmlformats.org/officeDocument/2006/math">
                      <m:r>
                        <m:rPr>
                          <m:sty m:val="p"/>
                        </m:rPr>
                        <a:rPr lang="el-GR" sz="2000" i="1" smtClean="0">
                          <a:latin typeface="Cambria Math" panose="02040503050406030204" pitchFamily="18" charset="0"/>
                          <a:cs typeface="Arial" panose="020B0604020202020204" pitchFamily="34" charset="0"/>
                        </a:rPr>
                        <m:t>ζ</m:t>
                      </m:r>
                      <m:r>
                        <a:rPr lang="en-US" sz="2000">
                          <a:latin typeface="Cambria Math" panose="02040503050406030204" pitchFamily="18" charset="0"/>
                          <a:cs typeface="Arial" panose="020B0604020202020204" pitchFamily="34" charset="0"/>
                        </a:rPr>
                        <m:t>=−2 </m:t>
                      </m:r>
                      <m:r>
                        <a:rPr lang="en-US" sz="2000">
                          <a:latin typeface="Cambria Math" panose="02040503050406030204" pitchFamily="18" charset="0"/>
                          <a:cs typeface="Arial" panose="020B0604020202020204" pitchFamily="34" charset="0"/>
                        </a:rPr>
                        <m:t>𝜙</m:t>
                      </m:r>
                      <m:r>
                        <a:rPr lang="en-US" sz="2000">
                          <a:latin typeface="Cambria Math" panose="02040503050406030204" pitchFamily="18" charset="0"/>
                          <a:cs typeface="Arial" panose="020B0604020202020204" pitchFamily="34" charset="0"/>
                        </a:rPr>
                        <m:t>+3</m:t>
                      </m:r>
                      <m:r>
                        <a:rPr lang="en-US" sz="2000">
                          <a:latin typeface="Cambria Math" panose="02040503050406030204" pitchFamily="18" charset="0"/>
                          <a:cs typeface="Arial" panose="020B0604020202020204" pitchFamily="34" charset="0"/>
                        </a:rPr>
                        <m:t>𝜋</m:t>
                      </m:r>
                    </m:oMath>
                  </m:oMathPara>
                </a14:m>
                <a:endParaRPr lang="en-US" sz="2000" dirty="0">
                  <a:latin typeface="Arial" pitchFamily="34" charset="0"/>
                  <a:cs typeface="Arial" pitchFamily="34" charset="0"/>
                </a:endParaRPr>
              </a:p>
            </p:txBody>
          </p:sp>
        </mc:Choice>
        <mc:Fallback xmlns="">
          <p:sp>
            <p:nvSpPr>
              <p:cNvPr id="8" name="TextBox 19">
                <a:extLst>
                  <a:ext uri="{FF2B5EF4-FFF2-40B4-BE49-F238E27FC236}">
                    <a16:creationId xmlns:a16="http://schemas.microsoft.com/office/drawing/2014/main" id="{6BC9B6B6-7936-41DC-B3E9-63388A92E195}"/>
                  </a:ext>
                </a:extLst>
              </p:cNvPr>
              <p:cNvSpPr txBox="1">
                <a:spLocks noRot="1" noChangeAspect="1" noMove="1" noResize="1" noEditPoints="1" noAdjustHandles="1" noChangeArrowheads="1" noChangeShapeType="1" noTextEdit="1"/>
              </p:cNvSpPr>
              <p:nvPr/>
            </p:nvSpPr>
            <p:spPr>
              <a:xfrm>
                <a:off x="539347" y="1067132"/>
                <a:ext cx="3216561" cy="707886"/>
              </a:xfrm>
              <a:prstGeom prst="rect">
                <a:avLst/>
              </a:prstGeom>
              <a:blipFill>
                <a:blip r:embed="rId2"/>
                <a:stretch>
                  <a:fillRect l="-1894" t="-3448" b="-9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9">
                <a:extLst>
                  <a:ext uri="{FF2B5EF4-FFF2-40B4-BE49-F238E27FC236}">
                    <a16:creationId xmlns:a16="http://schemas.microsoft.com/office/drawing/2014/main" id="{FB68E243-574C-4035-BC99-3446AB059CAB}"/>
                  </a:ext>
                </a:extLst>
              </p:cNvPr>
              <p:cNvSpPr txBox="1"/>
              <p:nvPr/>
            </p:nvSpPr>
            <p:spPr>
              <a:xfrm>
                <a:off x="3864695" y="1087176"/>
                <a:ext cx="1180986" cy="707886"/>
              </a:xfrm>
              <a:prstGeom prst="rect">
                <a:avLst/>
              </a:prstGeom>
              <a:solidFill>
                <a:srgbClr val="00FFFF"/>
              </a:solidFill>
            </p:spPr>
            <p:txBody>
              <a:bodyPr wrap="square">
                <a:spAutoFit/>
              </a:bodyPr>
              <a:lstStyle/>
              <a:p>
                <a14:m>
                  <m:oMath xmlns:m="http://schemas.openxmlformats.org/officeDocument/2006/math">
                    <m:r>
                      <m:rPr>
                        <m:sty m:val="p"/>
                      </m:rPr>
                      <a:rPr lang="el-GR" sz="2000" i="1" smtClean="0">
                        <a:latin typeface="Cambria Math" panose="02040503050406030204" pitchFamily="18" charset="0"/>
                        <a:cs typeface="Arial" panose="020B0604020202020204" pitchFamily="34" charset="0"/>
                      </a:rPr>
                      <m:t>ζ</m:t>
                    </m:r>
                    <m:r>
                      <a:rPr lang="en-US" sz="2000" i="1">
                        <a:latin typeface="Cambria Math" panose="02040503050406030204" pitchFamily="18" charset="0"/>
                        <a:cs typeface="Arial" panose="020B0604020202020204" pitchFamily="34" charset="0"/>
                      </a:rPr>
                      <m:t> </m:t>
                    </m:r>
                  </m:oMath>
                </a14:m>
                <a:r>
                  <a:rPr lang="en-US" sz="2000" dirty="0">
                    <a:latin typeface="Arial" pitchFamily="34" charset="0"/>
                    <a:cs typeface="Arial" pitchFamily="34" charset="0"/>
                  </a:rPr>
                  <a:t>=const</a:t>
                </a:r>
                <a:endParaRPr lang="en-GB" sz="2000" dirty="0">
                  <a:latin typeface="Arial" pitchFamily="34" charset="0"/>
                  <a:cs typeface="Arial" pitchFamily="34" charset="0"/>
                </a:endParaRPr>
              </a:p>
              <a:p>
                <a:pPr/>
                <a14:m>
                  <m:oMathPara xmlns:m="http://schemas.openxmlformats.org/officeDocument/2006/math">
                    <m:oMathParaPr>
                      <m:jc m:val="centerGroup"/>
                    </m:oMathParaPr>
                    <m:oMath xmlns:m="http://schemas.openxmlformats.org/officeDocument/2006/math">
                      <m:r>
                        <m:rPr>
                          <m:sty m:val="p"/>
                        </m:rPr>
                        <a:rPr lang="el-GR" sz="2000" i="1" smtClean="0">
                          <a:latin typeface="Cambria Math" panose="02040503050406030204" pitchFamily="18" charset="0"/>
                          <a:cs typeface="Arial" panose="020B0604020202020204" pitchFamily="34" charset="0"/>
                        </a:rPr>
                        <m:t>ζ</m:t>
                      </m:r>
                      <m:r>
                        <a:rPr lang="en-US" sz="2000">
                          <a:latin typeface="Cambria Math" panose="02040503050406030204" pitchFamily="18" charset="0"/>
                          <a:cs typeface="Arial" panose="020B0604020202020204" pitchFamily="34" charset="0"/>
                        </a:rPr>
                        <m:t>=</m:t>
                      </m:r>
                      <m:r>
                        <a:rPr lang="en-US" sz="2000">
                          <a:latin typeface="Cambria Math" panose="02040503050406030204" pitchFamily="18" charset="0"/>
                          <a:cs typeface="Arial" panose="020B0604020202020204" pitchFamily="34" charset="0"/>
                        </a:rPr>
                        <m:t>𝜋</m:t>
                      </m:r>
                    </m:oMath>
                  </m:oMathPara>
                </a14:m>
                <a:endParaRPr lang="en-US" sz="2000" dirty="0">
                  <a:latin typeface="Arial" pitchFamily="34" charset="0"/>
                  <a:cs typeface="Arial" pitchFamily="34" charset="0"/>
                </a:endParaRPr>
              </a:p>
            </p:txBody>
          </p:sp>
        </mc:Choice>
        <mc:Fallback xmlns="">
          <p:sp>
            <p:nvSpPr>
              <p:cNvPr id="11" name="TextBox 19">
                <a:extLst>
                  <a:ext uri="{FF2B5EF4-FFF2-40B4-BE49-F238E27FC236}">
                    <a16:creationId xmlns:a16="http://schemas.microsoft.com/office/drawing/2014/main" id="{FB68E243-574C-4035-BC99-3446AB059CAB}"/>
                  </a:ext>
                </a:extLst>
              </p:cNvPr>
              <p:cNvSpPr txBox="1">
                <a:spLocks noRot="1" noChangeAspect="1" noMove="1" noResize="1" noEditPoints="1" noAdjustHandles="1" noChangeArrowheads="1" noChangeShapeType="1" noTextEdit="1"/>
              </p:cNvSpPr>
              <p:nvPr/>
            </p:nvSpPr>
            <p:spPr>
              <a:xfrm>
                <a:off x="3864695" y="1087176"/>
                <a:ext cx="1180986" cy="707886"/>
              </a:xfrm>
              <a:prstGeom prst="rect">
                <a:avLst/>
              </a:prstGeom>
              <a:blipFill>
                <a:blip r:embed="rId3"/>
                <a:stretch>
                  <a:fillRect l="-2062" t="-3448" b="-9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9">
                <a:extLst>
                  <a:ext uri="{FF2B5EF4-FFF2-40B4-BE49-F238E27FC236}">
                    <a16:creationId xmlns:a16="http://schemas.microsoft.com/office/drawing/2014/main" id="{A22D4902-9F69-4BA2-94B4-80276F6B471E}"/>
                  </a:ext>
                </a:extLst>
              </p:cNvPr>
              <p:cNvSpPr txBox="1"/>
              <p:nvPr/>
            </p:nvSpPr>
            <p:spPr>
              <a:xfrm>
                <a:off x="411999" y="2510312"/>
                <a:ext cx="3216672" cy="707886"/>
              </a:xfrm>
              <a:prstGeom prst="rect">
                <a:avLst/>
              </a:prstGeom>
              <a:noFill/>
            </p:spPr>
            <p:txBody>
              <a:bodyPr wrap="square">
                <a:spAutoFit/>
              </a:bodyPr>
              <a:lstStyle/>
              <a:p>
                <a:r>
                  <a:rPr lang="en-US" sz="2000" dirty="0">
                    <a:latin typeface="Arial" pitchFamily="34" charset="0"/>
                    <a:cs typeface="Arial" pitchFamily="34" charset="0"/>
                  </a:rPr>
                  <a:t>Almost linear:</a:t>
                </a:r>
                <a:endParaRPr lang="en-GB" sz="2000" dirty="0">
                  <a:latin typeface="Arial" pitchFamily="34" charset="0"/>
                  <a:cs typeface="Arial" pitchFamily="34" charset="0"/>
                </a:endParaRPr>
              </a:p>
              <a:p>
                <a:pPr/>
                <a14:m>
                  <m:oMathPara xmlns:m="http://schemas.openxmlformats.org/officeDocument/2006/math">
                    <m:oMathParaPr>
                      <m:jc m:val="centerGroup"/>
                    </m:oMathParaPr>
                    <m:oMath xmlns:m="http://schemas.openxmlformats.org/officeDocument/2006/math">
                      <m:r>
                        <m:rPr>
                          <m:sty m:val="p"/>
                        </m:rPr>
                        <a:rPr lang="el-GR" sz="2000" i="1" smtClean="0">
                          <a:latin typeface="Cambria Math" panose="02040503050406030204" pitchFamily="18" charset="0"/>
                          <a:cs typeface="Arial" panose="020B0604020202020204" pitchFamily="34" charset="0"/>
                        </a:rPr>
                        <m:t>ζ</m:t>
                      </m:r>
                      <m:r>
                        <a:rPr lang="en-US" sz="2000" i="1">
                          <a:latin typeface="Cambria Math" panose="02040503050406030204" pitchFamily="18" charset="0"/>
                          <a:cs typeface="Arial" panose="020B0604020202020204" pitchFamily="34" charset="0"/>
                        </a:rPr>
                        <m:t>=−2 </m:t>
                      </m:r>
                      <m:r>
                        <a:rPr lang="en-US" sz="2000" i="1">
                          <a:latin typeface="Cambria Math" panose="02040503050406030204" pitchFamily="18" charset="0"/>
                          <a:cs typeface="Arial" panose="020B0604020202020204" pitchFamily="34" charset="0"/>
                        </a:rPr>
                        <m:t>𝜙</m:t>
                      </m:r>
                      <m:r>
                        <a:rPr lang="en-US" sz="2000" i="1">
                          <a:latin typeface="Cambria Math" panose="02040503050406030204" pitchFamily="18" charset="0"/>
                          <a:cs typeface="Arial" panose="020B0604020202020204" pitchFamily="34" charset="0"/>
                        </a:rPr>
                        <m:t>+3</m:t>
                      </m:r>
                      <m:r>
                        <a:rPr lang="en-US" sz="2000" i="1">
                          <a:latin typeface="Cambria Math" panose="02040503050406030204" pitchFamily="18" charset="0"/>
                          <a:cs typeface="Arial" panose="020B0604020202020204" pitchFamily="34" charset="0"/>
                        </a:rPr>
                        <m:t>𝜋</m:t>
                      </m:r>
                      <m:r>
                        <a:rPr lang="en-US" sz="2000" b="0" i="1" smtClean="0">
                          <a:latin typeface="Cambria Math" panose="02040503050406030204" pitchFamily="18" charset="0"/>
                          <a:cs typeface="Arial" panose="020B0604020202020204" pitchFamily="34" charset="0"/>
                        </a:rPr>
                        <m:t>+</m:t>
                      </m:r>
                      <m:r>
                        <a:rPr lang="en-US" sz="2000" i="1" smtClean="0">
                          <a:latin typeface="Cambria Math" panose="02040503050406030204" pitchFamily="18" charset="0"/>
                          <a:ea typeface="Cambria Math" panose="02040503050406030204" pitchFamily="18" charset="0"/>
                          <a:cs typeface="Arial" panose="020B0604020202020204" pitchFamily="34" charset="0"/>
                        </a:rPr>
                        <m:t>𝛼</m:t>
                      </m:r>
                      <m:r>
                        <a:rPr lang="en-US" sz="2000" b="0" i="1" smtClean="0">
                          <a:latin typeface="Cambria Math" panose="02040503050406030204" pitchFamily="18" charset="0"/>
                          <a:ea typeface="Cambria Math" panose="02040503050406030204" pitchFamily="18" charset="0"/>
                          <a:cs typeface="Arial" panose="020B0604020202020204" pitchFamily="34" charset="0"/>
                        </a:rPr>
                        <m:t> </m:t>
                      </m:r>
                      <m:r>
                        <m:rPr>
                          <m:sty m:val="p"/>
                        </m:rPr>
                        <a:rPr lang="en-US" sz="2000" i="1">
                          <a:latin typeface="Cambria Math" panose="02040503050406030204" pitchFamily="18" charset="0"/>
                          <a:cs typeface="Arial" panose="020B0604020202020204" pitchFamily="34" charset="0"/>
                        </a:rPr>
                        <m:t>sin</m:t>
                      </m:r>
                      <m:r>
                        <a:rPr lang="en-US" sz="2000" i="1">
                          <a:latin typeface="Cambria Math" panose="02040503050406030204" pitchFamily="18" charset="0"/>
                          <a:cs typeface="Arial" panose="020B0604020202020204" pitchFamily="34" charset="0"/>
                        </a:rPr>
                        <m:t>(2</m:t>
                      </m:r>
                      <m:r>
                        <a:rPr lang="en-US" sz="2000" i="1">
                          <a:latin typeface="Cambria Math" panose="02040503050406030204" pitchFamily="18" charset="0"/>
                          <a:cs typeface="Arial" panose="020B0604020202020204" pitchFamily="34" charset="0"/>
                        </a:rPr>
                        <m:t>𝜙</m:t>
                      </m:r>
                      <m:r>
                        <a:rPr lang="en-US" sz="2000" i="1">
                          <a:latin typeface="Cambria Math" panose="02040503050406030204" pitchFamily="18" charset="0"/>
                          <a:cs typeface="Arial" panose="020B0604020202020204" pitchFamily="34" charset="0"/>
                        </a:rPr>
                        <m:t>)</m:t>
                      </m:r>
                    </m:oMath>
                  </m:oMathPara>
                </a14:m>
                <a:endParaRPr lang="en-GB" sz="2000" dirty="0">
                  <a:latin typeface="Arial" pitchFamily="34" charset="0"/>
                  <a:cs typeface="Arial" pitchFamily="34" charset="0"/>
                </a:endParaRPr>
              </a:p>
            </p:txBody>
          </p:sp>
        </mc:Choice>
        <mc:Fallback xmlns="">
          <p:sp>
            <p:nvSpPr>
              <p:cNvPr id="12" name="TextBox 19">
                <a:extLst>
                  <a:ext uri="{FF2B5EF4-FFF2-40B4-BE49-F238E27FC236}">
                    <a16:creationId xmlns:a16="http://schemas.microsoft.com/office/drawing/2014/main" id="{A22D4902-9F69-4BA2-94B4-80276F6B471E}"/>
                  </a:ext>
                </a:extLst>
              </p:cNvPr>
              <p:cNvSpPr txBox="1">
                <a:spLocks noRot="1" noChangeAspect="1" noMove="1" noResize="1" noEditPoints="1" noAdjustHandles="1" noChangeArrowheads="1" noChangeShapeType="1" noTextEdit="1"/>
              </p:cNvSpPr>
              <p:nvPr/>
            </p:nvSpPr>
            <p:spPr>
              <a:xfrm>
                <a:off x="411999" y="2510312"/>
                <a:ext cx="3216672" cy="707886"/>
              </a:xfrm>
              <a:prstGeom prst="rect">
                <a:avLst/>
              </a:prstGeom>
              <a:blipFill>
                <a:blip r:embed="rId4"/>
                <a:stretch>
                  <a:fillRect l="-2087" t="-4310" b="-9483"/>
                </a:stretch>
              </a:blipFill>
            </p:spPr>
            <p:txBody>
              <a:bodyPr/>
              <a:lstStyle/>
              <a:p>
                <a:r>
                  <a:rPr lang="en-US">
                    <a:noFill/>
                  </a:rPr>
                  <a:t> </a:t>
                </a:r>
              </a:p>
            </p:txBody>
          </p:sp>
        </mc:Fallback>
      </mc:AlternateContent>
      <p:sp>
        <p:nvSpPr>
          <p:cNvPr id="13" name="Текстово поле 12">
            <a:extLst>
              <a:ext uri="{FF2B5EF4-FFF2-40B4-BE49-F238E27FC236}">
                <a16:creationId xmlns:a16="http://schemas.microsoft.com/office/drawing/2014/main" id="{89176AA2-E103-42BF-8440-CD62FE219A7A}"/>
              </a:ext>
            </a:extLst>
          </p:cNvPr>
          <p:cNvSpPr txBox="1"/>
          <p:nvPr/>
        </p:nvSpPr>
        <p:spPr>
          <a:xfrm>
            <a:off x="179512" y="1871726"/>
            <a:ext cx="4464496" cy="400110"/>
          </a:xfrm>
          <a:prstGeom prst="rect">
            <a:avLst/>
          </a:prstGeom>
          <a:noFill/>
        </p:spPr>
        <p:txBody>
          <a:bodyPr wrap="square">
            <a:spAutoFit/>
          </a:bodyPr>
          <a:lstStyle/>
          <a:p>
            <a:pPr algn="ctr"/>
            <a:r>
              <a:rPr lang="en-GB" sz="2000" dirty="0">
                <a:latin typeface="Arial" pitchFamily="34" charset="0"/>
                <a:cs typeface="Arial" pitchFamily="34" charset="0"/>
              </a:rPr>
              <a:t>Nonlinear functions:</a:t>
            </a:r>
          </a:p>
        </p:txBody>
      </p:sp>
      <p:sp>
        <p:nvSpPr>
          <p:cNvPr id="14" name="Текстово поле 13">
            <a:extLst>
              <a:ext uri="{FF2B5EF4-FFF2-40B4-BE49-F238E27FC236}">
                <a16:creationId xmlns:a16="http://schemas.microsoft.com/office/drawing/2014/main" id="{DA710040-95E5-4F49-BAAF-6C028683E259}"/>
              </a:ext>
            </a:extLst>
          </p:cNvPr>
          <p:cNvSpPr txBox="1"/>
          <p:nvPr/>
        </p:nvSpPr>
        <p:spPr>
          <a:xfrm>
            <a:off x="216725" y="707109"/>
            <a:ext cx="4580876" cy="400110"/>
          </a:xfrm>
          <a:prstGeom prst="rect">
            <a:avLst/>
          </a:prstGeom>
          <a:noFill/>
        </p:spPr>
        <p:txBody>
          <a:bodyPr wrap="square">
            <a:spAutoFit/>
          </a:bodyPr>
          <a:lstStyle/>
          <a:p>
            <a:pPr algn="ctr"/>
            <a:r>
              <a:rPr lang="en-GB" sz="2000" dirty="0">
                <a:latin typeface="Arial" pitchFamily="34" charset="0"/>
                <a:cs typeface="Arial" pitchFamily="34" charset="0"/>
              </a:rPr>
              <a:t>Examples for linear functions:</a:t>
            </a:r>
          </a:p>
        </p:txBody>
      </p:sp>
      <mc:AlternateContent xmlns:mc="http://schemas.openxmlformats.org/markup-compatibility/2006" xmlns:a14="http://schemas.microsoft.com/office/drawing/2010/main">
        <mc:Choice Requires="a14">
          <p:sp>
            <p:nvSpPr>
              <p:cNvPr id="16" name="TextBox 19">
                <a:extLst>
                  <a:ext uri="{FF2B5EF4-FFF2-40B4-BE49-F238E27FC236}">
                    <a16:creationId xmlns:a16="http://schemas.microsoft.com/office/drawing/2014/main" id="{B5FB2527-04DC-47DF-8A0B-E15A218141BC}"/>
                  </a:ext>
                </a:extLst>
              </p:cNvPr>
              <p:cNvSpPr txBox="1"/>
              <p:nvPr/>
            </p:nvSpPr>
            <p:spPr>
              <a:xfrm>
                <a:off x="3869913" y="2306945"/>
                <a:ext cx="1427356" cy="400110"/>
              </a:xfrm>
              <a:prstGeom prst="rect">
                <a:avLst/>
              </a:prstGeom>
              <a:solidFill>
                <a:srgbClr val="00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cs typeface="Arial" panose="020B0604020202020204" pitchFamily="34" charset="0"/>
                        </a:rPr>
                        <m:t>𝛼</m:t>
                      </m:r>
                      <m:r>
                        <a:rPr lang="en-US" sz="2000" b="0" i="1" smtClean="0">
                          <a:latin typeface="Cambria Math" panose="02040503050406030204" pitchFamily="18" charset="0"/>
                          <a:ea typeface="Cambria Math" panose="02040503050406030204" pitchFamily="18" charset="0"/>
                          <a:cs typeface="Arial" panose="020B0604020202020204" pitchFamily="34" charset="0"/>
                        </a:rPr>
                        <m:t>=</m:t>
                      </m:r>
                      <m:r>
                        <a:rPr lang="en-US" sz="2000" b="0" i="1" smtClean="0">
                          <a:latin typeface="Cambria Math" panose="02040503050406030204" pitchFamily="18" charset="0"/>
                        </a:rPr>
                        <m:t>0.204</m:t>
                      </m:r>
                    </m:oMath>
                  </m:oMathPara>
                </a14:m>
                <a:endParaRPr sz="2000"/>
              </a:p>
            </p:txBody>
          </p:sp>
        </mc:Choice>
        <mc:Fallback xmlns="">
          <p:sp>
            <p:nvSpPr>
              <p:cNvPr id="16" name="TextBox 19">
                <a:extLst>
                  <a:ext uri="{FF2B5EF4-FFF2-40B4-BE49-F238E27FC236}">
                    <a16:creationId xmlns:a16="http://schemas.microsoft.com/office/drawing/2014/main" id="{B5FB2527-04DC-47DF-8A0B-E15A218141BC}"/>
                  </a:ext>
                </a:extLst>
              </p:cNvPr>
              <p:cNvSpPr txBox="1">
                <a:spLocks noRot="1" noChangeAspect="1" noMove="1" noResize="1" noEditPoints="1" noAdjustHandles="1" noChangeArrowheads="1" noChangeShapeType="1" noTextEdit="1"/>
              </p:cNvSpPr>
              <p:nvPr/>
            </p:nvSpPr>
            <p:spPr>
              <a:xfrm>
                <a:off x="3869913" y="2306945"/>
                <a:ext cx="1427356"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9">
                <a:extLst>
                  <a:ext uri="{FF2B5EF4-FFF2-40B4-BE49-F238E27FC236}">
                    <a16:creationId xmlns:a16="http://schemas.microsoft.com/office/drawing/2014/main" id="{2C85D09F-974E-4548-A222-395FDD21C13A}"/>
                  </a:ext>
                </a:extLst>
              </p:cNvPr>
              <p:cNvSpPr txBox="1"/>
              <p:nvPr/>
            </p:nvSpPr>
            <p:spPr>
              <a:xfrm>
                <a:off x="3869913" y="2760370"/>
                <a:ext cx="1550366" cy="400110"/>
              </a:xfrm>
              <a:prstGeom prst="rect">
                <a:avLst/>
              </a:prstGeom>
              <a:solidFill>
                <a:srgbClr val="7030A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cs typeface="Arial" panose="020B0604020202020204" pitchFamily="34" charset="0"/>
                        </a:rPr>
                        <m:t>𝛼</m:t>
                      </m:r>
                      <m:r>
                        <a:rPr lang="en-US" sz="2000" b="0" i="1" smtClean="0">
                          <a:latin typeface="Cambria Math" panose="02040503050406030204" pitchFamily="18" charset="0"/>
                          <a:ea typeface="Cambria Math" panose="02040503050406030204" pitchFamily="18" charset="0"/>
                          <a:cs typeface="Arial" panose="020B0604020202020204" pitchFamily="34" charset="0"/>
                        </a:rPr>
                        <m:t>=</m:t>
                      </m:r>
                      <m:r>
                        <a:rPr lang="en-US" sz="2000">
                          <a:latin typeface="Cambria Math" panose="02040503050406030204" pitchFamily="18" charset="0"/>
                        </a:rPr>
                        <m:t>1/(</m:t>
                      </m:r>
                      <m:r>
                        <a:rPr lang="en-US" sz="2000" b="0" i="0" smtClean="0">
                          <a:latin typeface="Cambria Math" panose="02040503050406030204" pitchFamily="18" charset="0"/>
                        </a:rPr>
                        <m:t>2</m:t>
                      </m:r>
                      <m:r>
                        <a:rPr lang="en-US" sz="2000" i="1">
                          <a:latin typeface="Cambria Math" panose="02040503050406030204" pitchFamily="18" charset="0"/>
                        </a:rPr>
                        <m:t>𝜋</m:t>
                      </m:r>
                      <m:r>
                        <a:rPr lang="en-US" sz="2000">
                          <a:latin typeface="Cambria Math" panose="02040503050406030204" pitchFamily="18" charset="0"/>
                        </a:rPr>
                        <m:t>)</m:t>
                      </m:r>
                    </m:oMath>
                  </m:oMathPara>
                </a14:m>
                <a:endParaRPr sz="2000" dirty="0"/>
              </a:p>
            </p:txBody>
          </p:sp>
        </mc:Choice>
        <mc:Fallback xmlns="">
          <p:sp>
            <p:nvSpPr>
              <p:cNvPr id="17" name="TextBox 19">
                <a:extLst>
                  <a:ext uri="{FF2B5EF4-FFF2-40B4-BE49-F238E27FC236}">
                    <a16:creationId xmlns:a16="http://schemas.microsoft.com/office/drawing/2014/main" id="{2C85D09F-974E-4548-A222-395FDD21C13A}"/>
                  </a:ext>
                </a:extLst>
              </p:cNvPr>
              <p:cNvSpPr txBox="1">
                <a:spLocks noRot="1" noChangeAspect="1" noMove="1" noResize="1" noEditPoints="1" noAdjustHandles="1" noChangeArrowheads="1" noChangeShapeType="1" noTextEdit="1"/>
              </p:cNvSpPr>
              <p:nvPr/>
            </p:nvSpPr>
            <p:spPr>
              <a:xfrm>
                <a:off x="3869913" y="2760370"/>
                <a:ext cx="1550366" cy="400110"/>
              </a:xfrm>
              <a:prstGeom prst="rect">
                <a:avLst/>
              </a:prstGeom>
              <a:blipFill>
                <a:blip r:embed="rId6"/>
                <a:stretch>
                  <a:fillRect b="-18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9">
                <a:extLst>
                  <a:ext uri="{FF2B5EF4-FFF2-40B4-BE49-F238E27FC236}">
                    <a16:creationId xmlns:a16="http://schemas.microsoft.com/office/drawing/2014/main" id="{C591AAEF-8D33-4922-B137-80ABFCAEC33F}"/>
                  </a:ext>
                </a:extLst>
              </p:cNvPr>
              <p:cNvSpPr txBox="1"/>
              <p:nvPr/>
            </p:nvSpPr>
            <p:spPr>
              <a:xfrm>
                <a:off x="3869913" y="3183507"/>
                <a:ext cx="1643808" cy="400110"/>
              </a:xfrm>
              <a:prstGeom prst="rect">
                <a:avLst/>
              </a:prstGeom>
              <a:solidFill>
                <a:srgbClr val="0000FF"/>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cs typeface="Arial" panose="020B0604020202020204" pitchFamily="34" charset="0"/>
                        </a:rPr>
                        <m:t>𝛼</m:t>
                      </m:r>
                      <m:r>
                        <a:rPr lang="en-US" sz="2000" b="0" i="1" smtClean="0">
                          <a:latin typeface="Cambria Math" panose="02040503050406030204" pitchFamily="18" charset="0"/>
                          <a:ea typeface="Cambria Math" panose="02040503050406030204" pitchFamily="18" charset="0"/>
                          <a:cs typeface="Arial" panose="020B0604020202020204" pitchFamily="34" charset="0"/>
                        </a:rPr>
                        <m:t>=</m:t>
                      </m:r>
                      <m:r>
                        <a:rPr lang="en-US" sz="2000">
                          <a:latin typeface="Cambria Math" panose="02040503050406030204" pitchFamily="18" charset="0"/>
                        </a:rPr>
                        <m:t>1/(</m:t>
                      </m:r>
                      <m:r>
                        <a:rPr lang="en-US" sz="2000" b="0" i="0" smtClean="0">
                          <a:latin typeface="Cambria Math" panose="02040503050406030204" pitchFamily="18" charset="0"/>
                        </a:rPr>
                        <m:t>3</m:t>
                      </m:r>
                      <m:r>
                        <a:rPr lang="en-US" sz="2000" i="1">
                          <a:latin typeface="Cambria Math" panose="02040503050406030204" pitchFamily="18" charset="0"/>
                        </a:rPr>
                        <m:t>𝜋</m:t>
                      </m:r>
                      <m:r>
                        <a:rPr lang="en-US" sz="2000">
                          <a:latin typeface="Cambria Math" panose="02040503050406030204" pitchFamily="18" charset="0"/>
                        </a:rPr>
                        <m:t>)</m:t>
                      </m:r>
                    </m:oMath>
                  </m:oMathPara>
                </a14:m>
                <a:endParaRPr sz="2000" dirty="0"/>
              </a:p>
            </p:txBody>
          </p:sp>
        </mc:Choice>
        <mc:Fallback xmlns="">
          <p:sp>
            <p:nvSpPr>
              <p:cNvPr id="18" name="TextBox 19">
                <a:extLst>
                  <a:ext uri="{FF2B5EF4-FFF2-40B4-BE49-F238E27FC236}">
                    <a16:creationId xmlns:a16="http://schemas.microsoft.com/office/drawing/2014/main" id="{C591AAEF-8D33-4922-B137-80ABFCAEC33F}"/>
                  </a:ext>
                </a:extLst>
              </p:cNvPr>
              <p:cNvSpPr txBox="1">
                <a:spLocks noRot="1" noChangeAspect="1" noMove="1" noResize="1" noEditPoints="1" noAdjustHandles="1" noChangeArrowheads="1" noChangeShapeType="1" noTextEdit="1"/>
              </p:cNvSpPr>
              <p:nvPr/>
            </p:nvSpPr>
            <p:spPr>
              <a:xfrm>
                <a:off x="3869913" y="3183507"/>
                <a:ext cx="1643808" cy="400110"/>
              </a:xfrm>
              <a:prstGeom prst="rect">
                <a:avLst/>
              </a:prstGeom>
              <a:blipFill>
                <a:blip r:embed="rId7"/>
                <a:stretch>
                  <a:fillRect b="-18182"/>
                </a:stretch>
              </a:blipFill>
            </p:spPr>
            <p:txBody>
              <a:bodyPr/>
              <a:lstStyle/>
              <a:p>
                <a:r>
                  <a:rPr lang="en-US">
                    <a:noFill/>
                  </a:rPr>
                  <a:t> </a:t>
                </a:r>
              </a:p>
            </p:txBody>
          </p:sp>
        </mc:Fallback>
      </mc:AlternateContent>
      <p:sp>
        <p:nvSpPr>
          <p:cNvPr id="19" name="Footer Placeholder 4">
            <a:extLst>
              <a:ext uri="{FF2B5EF4-FFF2-40B4-BE49-F238E27FC236}">
                <a16:creationId xmlns:a16="http://schemas.microsoft.com/office/drawing/2014/main" id="{DEFDAAB8-4B8D-4782-AC32-29AC9EBF24FB}"/>
              </a:ext>
            </a:extLst>
          </p:cNvPr>
          <p:cNvSpPr>
            <a:spLocks noGrp="1"/>
          </p:cNvSpPr>
          <p:nvPr>
            <p:ph type="ftr" sz="quarter" idx="11"/>
          </p:nvPr>
        </p:nvSpPr>
        <p:spPr>
          <a:xfrm>
            <a:off x="3275856" y="6377084"/>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pic>
        <p:nvPicPr>
          <p:cNvPr id="21" name="Картина 56">
            <a:extLst>
              <a:ext uri="{FF2B5EF4-FFF2-40B4-BE49-F238E27FC236}">
                <a16:creationId xmlns:a16="http://schemas.microsoft.com/office/drawing/2014/main" id="{A77D23AA-5EA6-42EC-A985-E3AE5FA8A94F}"/>
              </a:ext>
            </a:extLst>
          </p:cNvPr>
          <p:cNvPicPr>
            <a:picLocks noChangeAspect="1"/>
          </p:cNvPicPr>
          <p:nvPr/>
        </p:nvPicPr>
        <p:blipFill>
          <a:blip r:embed="rId8" cstate="print">
            <a:extLst>
              <a:ext uri="{BEBA8EAE-BF5A-486C-A8C5-ECC9F3942E4B}">
                <a14:imgProps xmlns:a14="http://schemas.microsoft.com/office/drawing/2010/main">
                  <a14:imgLayer r:embed="rId9">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3528" y="3645024"/>
            <a:ext cx="5173421" cy="2587252"/>
          </a:xfrm>
          <a:prstGeom prst="rect">
            <a:avLst/>
          </a:prstGeom>
          <a:noFill/>
          <a:ln>
            <a:noFill/>
          </a:ln>
        </p:spPr>
      </p:pic>
      <p:pic>
        <p:nvPicPr>
          <p:cNvPr id="24" name="Picture 9">
            <a:extLst>
              <a:ext uri="{FF2B5EF4-FFF2-40B4-BE49-F238E27FC236}">
                <a16:creationId xmlns:a16="http://schemas.microsoft.com/office/drawing/2014/main" id="{F7387AA3-1C34-44BB-8CD2-9DE6DA9DCF4B}"/>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contrast="-40000"/>
                    </a14:imgEffect>
                  </a14:imgLayer>
                </a14:imgProps>
              </a:ext>
            </a:extLst>
          </a:blip>
          <a:stretch>
            <a:fillRect/>
          </a:stretch>
        </p:blipFill>
        <p:spPr>
          <a:xfrm>
            <a:off x="6015812" y="667004"/>
            <a:ext cx="2948676" cy="2948676"/>
          </a:xfrm>
          <a:prstGeom prst="rect">
            <a:avLst/>
          </a:prstGeom>
        </p:spPr>
      </p:pic>
      <p:pic>
        <p:nvPicPr>
          <p:cNvPr id="3" name="Картина 2">
            <a:extLst>
              <a:ext uri="{FF2B5EF4-FFF2-40B4-BE49-F238E27FC236}">
                <a16:creationId xmlns:a16="http://schemas.microsoft.com/office/drawing/2014/main" id="{3FB8A3AD-A3C9-471A-9294-10F5745958AD}"/>
              </a:ext>
            </a:extLst>
          </p:cNvPr>
          <p:cNvPicPr>
            <a:picLocks noChangeAspect="1"/>
          </p:cNvPicPr>
          <p:nvPr/>
        </p:nvPicPr>
        <p:blipFill rotWithShape="1">
          <a:blip r:embed="rId12">
            <a:extLst>
              <a:ext uri="{28A0092B-C50C-407E-A947-70E740481C1C}">
                <a14:useLocalDpi xmlns:a14="http://schemas.microsoft.com/office/drawing/2010/main" val="0"/>
              </a:ext>
            </a:extLst>
          </a:blip>
          <a:srcRect t="10227" r="8881"/>
          <a:stretch/>
        </p:blipFill>
        <p:spPr>
          <a:xfrm>
            <a:off x="5592691" y="3636003"/>
            <a:ext cx="3394684" cy="2601309"/>
          </a:xfrm>
          <a:prstGeom prst="rect">
            <a:avLst/>
          </a:prstGeom>
        </p:spPr>
      </p:pic>
      <p:sp>
        <p:nvSpPr>
          <p:cNvPr id="5" name="Контейнер за дата 4">
            <a:extLst>
              <a:ext uri="{FF2B5EF4-FFF2-40B4-BE49-F238E27FC236}">
                <a16:creationId xmlns:a16="http://schemas.microsoft.com/office/drawing/2014/main" id="{A8BCBDBC-5295-676B-39B8-D7C1902C5134}"/>
              </a:ext>
            </a:extLst>
          </p:cNvPr>
          <p:cNvSpPr>
            <a:spLocks noGrp="1"/>
          </p:cNvSpPr>
          <p:nvPr>
            <p:ph type="dt" sz="half" idx="10"/>
          </p:nvPr>
        </p:nvSpPr>
        <p:spPr>
          <a:xfrm>
            <a:off x="755576" y="6377084"/>
            <a:ext cx="2057400" cy="365125"/>
          </a:xfrm>
        </p:spPr>
        <p:txBody>
          <a:bodyPr/>
          <a:lstStyle/>
          <a:p>
            <a:fld id="{F29F672C-5545-4225-A776-F1747069DF4F}" type="datetime1">
              <a:rPr lang="en-US" sz="1700" smtClean="0">
                <a:solidFill>
                  <a:srgbClr val="FFC000"/>
                </a:solidFill>
              </a:rPr>
              <a:t>12/21/2022</a:t>
            </a:fld>
            <a:endParaRPr lang="bg-BG" sz="1700" dirty="0">
              <a:solidFill>
                <a:srgbClr val="FFC000"/>
              </a:solidFill>
            </a:endParaRPr>
          </a:p>
        </p:txBody>
      </p:sp>
      <mc:AlternateContent xmlns:mc="http://schemas.openxmlformats.org/markup-compatibility/2006" xmlns:a14="http://schemas.microsoft.com/office/drawing/2010/main">
        <mc:Choice Requires="a14">
          <p:sp>
            <p:nvSpPr>
              <p:cNvPr id="20" name="Текстово поле 19">
                <a:extLst>
                  <a:ext uri="{FF2B5EF4-FFF2-40B4-BE49-F238E27FC236}">
                    <a16:creationId xmlns:a16="http://schemas.microsoft.com/office/drawing/2014/main" id="{AC395802-0550-99F0-139B-FABA16C26CBC}"/>
                  </a:ext>
                </a:extLst>
              </p:cNvPr>
              <p:cNvSpPr txBox="1"/>
              <p:nvPr/>
            </p:nvSpPr>
            <p:spPr>
              <a:xfrm>
                <a:off x="6228184" y="6197242"/>
                <a:ext cx="1872208" cy="369332"/>
              </a:xfrm>
              <a:prstGeom prst="rect">
                <a:avLst/>
              </a:prstGeom>
              <a:noFill/>
            </p:spPr>
            <p:txBody>
              <a:bodyPr wrap="square">
                <a:spAutoFit/>
              </a:bodyPr>
              <a:lstStyle/>
              <a:p>
                <a:pPr algn="ctr"/>
                <a:r>
                  <a:rPr lang="en-GB" i="1" dirty="0">
                    <a:solidFill>
                      <a:schemeClr val="tx2"/>
                    </a:solidFill>
                    <a:latin typeface="Arial" pitchFamily="34" charset="0"/>
                    <a:cs typeface="Arial" pitchFamily="34" charset="0"/>
                  </a:rPr>
                  <a:t>Coin size </a:t>
                </a:r>
                <a14:m>
                  <m:oMath xmlns:m="http://schemas.openxmlformats.org/officeDocument/2006/math">
                    <m:r>
                      <a:rPr lang="en-GB" i="1" dirty="0" smtClean="0">
                        <a:solidFill>
                          <a:schemeClr val="tx2"/>
                        </a:solidFill>
                        <a:latin typeface="Cambria Math" panose="02040503050406030204" pitchFamily="18" charset="0"/>
                        <a:cs typeface="Arial" pitchFamily="34" charset="0"/>
                      </a:rPr>
                      <m:t>𝑛</m:t>
                    </m:r>
                    <m:r>
                      <a:rPr lang="en-GB" i="1" dirty="0" smtClean="0">
                        <a:solidFill>
                          <a:schemeClr val="tx2"/>
                        </a:solidFill>
                        <a:latin typeface="Cambria Math" panose="02040503050406030204" pitchFamily="18" charset="0"/>
                        <a:cs typeface="Arial" pitchFamily="34" charset="0"/>
                      </a:rPr>
                      <m:t>=3</m:t>
                    </m:r>
                  </m:oMath>
                </a14:m>
                <a:endParaRPr lang="en-GB" i="1" dirty="0">
                  <a:solidFill>
                    <a:schemeClr val="tx2"/>
                  </a:solidFill>
                  <a:latin typeface="Arial" pitchFamily="34" charset="0"/>
                  <a:cs typeface="Arial" pitchFamily="34" charset="0"/>
                </a:endParaRPr>
              </a:p>
            </p:txBody>
          </p:sp>
        </mc:Choice>
        <mc:Fallback xmlns="">
          <p:sp>
            <p:nvSpPr>
              <p:cNvPr id="20" name="Текстово поле 19">
                <a:extLst>
                  <a:ext uri="{FF2B5EF4-FFF2-40B4-BE49-F238E27FC236}">
                    <a16:creationId xmlns:a16="http://schemas.microsoft.com/office/drawing/2014/main" id="{AC395802-0550-99F0-139B-FABA16C26CBC}"/>
                  </a:ext>
                </a:extLst>
              </p:cNvPr>
              <p:cNvSpPr txBox="1">
                <a:spLocks noRot="1" noChangeAspect="1" noMove="1" noResize="1" noEditPoints="1" noAdjustHandles="1" noChangeArrowheads="1" noChangeShapeType="1" noTextEdit="1"/>
              </p:cNvSpPr>
              <p:nvPr/>
            </p:nvSpPr>
            <p:spPr>
              <a:xfrm>
                <a:off x="6228184" y="6197242"/>
                <a:ext cx="1872208" cy="369332"/>
              </a:xfrm>
              <a:prstGeom prst="rect">
                <a:avLst/>
              </a:prstGeom>
              <a:blipFill>
                <a:blip r:embed="rId13"/>
                <a:stretch>
                  <a:fillRect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4189401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3C20-DBA2-405D-9DC7-0F51039B864D}"/>
              </a:ext>
            </a:extLst>
          </p:cNvPr>
          <p:cNvSpPr>
            <a:spLocks noGrp="1"/>
          </p:cNvSpPr>
          <p:nvPr>
            <p:ph type="title"/>
          </p:nvPr>
        </p:nvSpPr>
        <p:spPr>
          <a:xfrm>
            <a:off x="448548" y="2420888"/>
            <a:ext cx="8229600" cy="1143000"/>
          </a:xfrm>
        </p:spPr>
        <p:txBody>
          <a:bodyPr>
            <a:normAutofit/>
          </a:bodyPr>
          <a:lstStyle/>
          <a:p>
            <a:pPr algn="ctr"/>
            <a:r>
              <a:rPr lang="en-US" dirty="0">
                <a:solidFill>
                  <a:schemeClr val="bg1"/>
                </a:solidFill>
              </a:rPr>
              <a:t>Robustness of QRWS with </a:t>
            </a:r>
            <a:r>
              <a:rPr lang="en-US" dirty="0" err="1">
                <a:solidFill>
                  <a:schemeClr val="bg1"/>
                </a:solidFill>
              </a:rPr>
              <a:t>Qudit</a:t>
            </a:r>
            <a:r>
              <a:rPr lang="en-US" dirty="0">
                <a:solidFill>
                  <a:schemeClr val="bg1"/>
                </a:solidFill>
              </a:rPr>
              <a:t> Coin</a:t>
            </a:r>
          </a:p>
        </p:txBody>
      </p:sp>
      <p:sp>
        <p:nvSpPr>
          <p:cNvPr id="6" name="Slide Number Placeholder 5">
            <a:extLst>
              <a:ext uri="{FF2B5EF4-FFF2-40B4-BE49-F238E27FC236}">
                <a16:creationId xmlns:a16="http://schemas.microsoft.com/office/drawing/2014/main" id="{E3DFE911-3B17-455A-9D50-99D6364A3C3D}"/>
              </a:ext>
            </a:extLst>
          </p:cNvPr>
          <p:cNvSpPr>
            <a:spLocks noGrp="1"/>
          </p:cNvSpPr>
          <p:nvPr>
            <p:ph type="sldNum" sz="quarter" idx="12"/>
          </p:nvPr>
        </p:nvSpPr>
        <p:spPr>
          <a:xfrm>
            <a:off x="7740352" y="6332198"/>
            <a:ext cx="578317" cy="365125"/>
          </a:xfrm>
        </p:spPr>
        <p:txBody>
          <a:bodyPr/>
          <a:lstStyle/>
          <a:p>
            <a:fld id="{666D7441-A661-464A-8616-59533B53E3BB}" type="slidenum">
              <a:rPr lang="bg-BG" sz="2000" smtClean="0"/>
              <a:pPr/>
              <a:t>17</a:t>
            </a:fld>
            <a:endParaRPr lang="bg-BG" sz="2000" dirty="0"/>
          </a:p>
        </p:txBody>
      </p:sp>
      <p:sp>
        <p:nvSpPr>
          <p:cNvPr id="8" name="Footer Placeholder 4">
            <a:extLst>
              <a:ext uri="{FF2B5EF4-FFF2-40B4-BE49-F238E27FC236}">
                <a16:creationId xmlns:a16="http://schemas.microsoft.com/office/drawing/2014/main" id="{18CB86C6-9CA3-4FB1-BCAC-D3084EADFB3F}"/>
              </a:ext>
            </a:extLst>
          </p:cNvPr>
          <p:cNvSpPr>
            <a:spLocks noGrp="1"/>
          </p:cNvSpPr>
          <p:nvPr>
            <p:ph type="ftr" sz="quarter" idx="11"/>
          </p:nvPr>
        </p:nvSpPr>
        <p:spPr>
          <a:xfrm>
            <a:off x="3204974" y="6332197"/>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5" name="Контейнер за дата 4">
            <a:extLst>
              <a:ext uri="{FF2B5EF4-FFF2-40B4-BE49-F238E27FC236}">
                <a16:creationId xmlns:a16="http://schemas.microsoft.com/office/drawing/2014/main" id="{5DCFB4C9-6027-A7E8-114A-0A064655A67C}"/>
              </a:ext>
            </a:extLst>
          </p:cNvPr>
          <p:cNvSpPr>
            <a:spLocks noGrp="1"/>
          </p:cNvSpPr>
          <p:nvPr>
            <p:ph type="dt" sz="half" idx="10"/>
          </p:nvPr>
        </p:nvSpPr>
        <p:spPr>
          <a:xfrm>
            <a:off x="683568" y="6332196"/>
            <a:ext cx="2057400" cy="365125"/>
          </a:xfrm>
        </p:spPr>
        <p:txBody>
          <a:bodyPr/>
          <a:lstStyle/>
          <a:p>
            <a:fld id="{C9E04AE9-052B-4755-BC27-DFDBC3E0D1AD}" type="datetime1">
              <a:rPr lang="en-US" sz="1700" smtClean="0">
                <a:solidFill>
                  <a:srgbClr val="FFC000"/>
                </a:solidFill>
              </a:rPr>
              <a:t>12/21/2022</a:t>
            </a:fld>
            <a:endParaRPr lang="bg-BG" sz="1700" dirty="0">
              <a:solidFill>
                <a:srgbClr val="FFC000"/>
              </a:solidFill>
            </a:endParaRPr>
          </a:p>
        </p:txBody>
      </p:sp>
    </p:spTree>
    <p:extLst>
      <p:ext uri="{BB962C8B-B14F-4D97-AF65-F5344CB8AC3E}">
        <p14:creationId xmlns:p14="http://schemas.microsoft.com/office/powerpoint/2010/main" val="487168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4195050-A3F8-4E54-8C1F-C9684FF97E46}"/>
              </a:ext>
            </a:extLst>
          </p:cNvPr>
          <p:cNvSpPr>
            <a:spLocks noGrp="1"/>
          </p:cNvSpPr>
          <p:nvPr>
            <p:ph type="sldNum" sz="quarter" idx="12"/>
          </p:nvPr>
        </p:nvSpPr>
        <p:spPr>
          <a:xfrm>
            <a:off x="7740352" y="6424617"/>
            <a:ext cx="578317" cy="365125"/>
          </a:xfrm>
        </p:spPr>
        <p:txBody>
          <a:bodyPr/>
          <a:lstStyle/>
          <a:p>
            <a:fld id="{666D7441-A661-464A-8616-59533B53E3BB}" type="slidenum">
              <a:rPr lang="bg-BG" sz="2000" smtClean="0"/>
              <a:pPr/>
              <a:t>18</a:t>
            </a:fld>
            <a:endParaRPr lang="bg-BG" sz="2000" dirty="0"/>
          </a:p>
        </p:txBody>
      </p:sp>
      <p:sp>
        <p:nvSpPr>
          <p:cNvPr id="7" name="TextBox 6">
            <a:extLst>
              <a:ext uri="{FF2B5EF4-FFF2-40B4-BE49-F238E27FC236}">
                <a16:creationId xmlns:a16="http://schemas.microsoft.com/office/drawing/2014/main" id="{40006328-336A-4867-B8CE-77E7D4AF4BE1}"/>
              </a:ext>
            </a:extLst>
          </p:cNvPr>
          <p:cNvSpPr txBox="1"/>
          <p:nvPr/>
        </p:nvSpPr>
        <p:spPr>
          <a:xfrm>
            <a:off x="4573283" y="962021"/>
            <a:ext cx="4059361" cy="2031325"/>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	</a:t>
            </a:r>
            <a:r>
              <a:rPr lang="en-US" sz="1800" u="sng" dirty="0">
                <a:latin typeface="Arial" panose="020B0604020202020204" pitchFamily="34" charset="0"/>
                <a:cs typeface="Arial" panose="020B0604020202020204" pitchFamily="34" charset="0"/>
              </a:rPr>
              <a:t>Qudits</a:t>
            </a:r>
            <a:r>
              <a:rPr lang="en-US" dirty="0">
                <a:latin typeface="Arial" panose="020B0604020202020204" pitchFamily="34" charset="0"/>
                <a:cs typeface="Arial" panose="020B0604020202020204" pitchFamily="34" charset="0"/>
              </a:rPr>
              <a:t> can be implemented by using any system with d levels, e.g. hyperfine states of one split level due to external electric or magnetic field. All those levels should be metastable.</a:t>
            </a:r>
          </a:p>
          <a:p>
            <a:r>
              <a:rPr lang="en-US" dirty="0">
                <a:latin typeface="Arial" panose="020B0604020202020204" pitchFamily="34" charset="0"/>
                <a:cs typeface="Arial" panose="020B0604020202020204" pitchFamily="34" charset="0"/>
              </a:rPr>
              <a:t>Qudits can be implemented with ion trap.</a:t>
            </a:r>
          </a:p>
        </p:txBody>
      </p:sp>
      <p:sp>
        <p:nvSpPr>
          <p:cNvPr id="14" name="Title 1">
            <a:extLst>
              <a:ext uri="{FF2B5EF4-FFF2-40B4-BE49-F238E27FC236}">
                <a16:creationId xmlns:a16="http://schemas.microsoft.com/office/drawing/2014/main" id="{87976BC4-2D2D-45FB-8B5D-840A687286A6}"/>
              </a:ext>
            </a:extLst>
          </p:cNvPr>
          <p:cNvSpPr txBox="1">
            <a:spLocks/>
          </p:cNvSpPr>
          <p:nvPr/>
        </p:nvSpPr>
        <p:spPr>
          <a:xfrm>
            <a:off x="-32561" y="142260"/>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Qubits vs Qudits</a:t>
            </a:r>
            <a:endParaRPr lang="bg-BG" sz="2800" b="1" dirty="0">
              <a:solidFill>
                <a:schemeClr val="accent2">
                  <a:lumMod val="50000"/>
                </a:schemeClr>
              </a:solidFill>
              <a:latin typeface="Times New Roman Cyr" pitchFamily="18" charset="0"/>
              <a:cs typeface="Times New Roman Cyr" pitchFamily="18" charset="0"/>
            </a:endParaRPr>
          </a:p>
        </p:txBody>
      </p:sp>
      <p:sp>
        <p:nvSpPr>
          <p:cNvPr id="19" name="Footer Placeholder 4">
            <a:extLst>
              <a:ext uri="{FF2B5EF4-FFF2-40B4-BE49-F238E27FC236}">
                <a16:creationId xmlns:a16="http://schemas.microsoft.com/office/drawing/2014/main" id="{ECE099DF-8827-4F51-95B0-8E914D46DC3A}"/>
              </a:ext>
            </a:extLst>
          </p:cNvPr>
          <p:cNvSpPr>
            <a:spLocks noGrp="1"/>
          </p:cNvSpPr>
          <p:nvPr>
            <p:ph type="ftr" sz="quarter" idx="11"/>
          </p:nvPr>
        </p:nvSpPr>
        <p:spPr>
          <a:xfrm>
            <a:off x="3254370" y="6402163"/>
            <a:ext cx="4824536" cy="365125"/>
          </a:xfrm>
        </p:spPr>
        <p:txBody>
          <a:bodyPr/>
          <a:lstStyle/>
          <a:p>
            <a:r>
              <a:rPr lang="en-US" sz="1700">
                <a:solidFill>
                  <a:srgbClr val="FFC000"/>
                </a:solidFill>
              </a:rPr>
              <a:t>Petar Danev &amp; Hristo Tonchev</a:t>
            </a:r>
            <a:endParaRPr lang="bg-BG" sz="1700" dirty="0">
              <a:solidFill>
                <a:srgbClr val="FFC000"/>
              </a:solidFill>
            </a:endParaRPr>
          </a:p>
        </p:txBody>
      </p:sp>
      <p:sp>
        <p:nvSpPr>
          <p:cNvPr id="3" name="Блоксхема: алтернативен процес 2">
            <a:extLst>
              <a:ext uri="{FF2B5EF4-FFF2-40B4-BE49-F238E27FC236}">
                <a16:creationId xmlns:a16="http://schemas.microsoft.com/office/drawing/2014/main" id="{0184750D-AEBE-4F47-8047-6946843678B6}"/>
              </a:ext>
            </a:extLst>
          </p:cNvPr>
          <p:cNvSpPr/>
          <p:nvPr/>
        </p:nvSpPr>
        <p:spPr>
          <a:xfrm>
            <a:off x="4475521" y="1055919"/>
            <a:ext cx="132483" cy="527602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6">
            <a:extLst>
              <a:ext uri="{FF2B5EF4-FFF2-40B4-BE49-F238E27FC236}">
                <a16:creationId xmlns:a16="http://schemas.microsoft.com/office/drawing/2014/main" id="{B82C1535-2E41-4757-B383-89D3BBA66984}"/>
              </a:ext>
            </a:extLst>
          </p:cNvPr>
          <p:cNvSpPr txBox="1"/>
          <p:nvPr/>
        </p:nvSpPr>
        <p:spPr>
          <a:xfrm>
            <a:off x="783673" y="5013952"/>
            <a:ext cx="3631973" cy="923330"/>
          </a:xfrm>
          <a:prstGeom prst="rect">
            <a:avLst/>
          </a:prstGeom>
          <a:noFill/>
        </p:spPr>
        <p:txBody>
          <a:bodyPr wrap="square">
            <a:spAutoFit/>
          </a:bodyPr>
          <a:lstStyle/>
          <a:p>
            <a:r>
              <a:rPr lang="en-US" dirty="0">
                <a:solidFill>
                  <a:schemeClr val="tx2"/>
                </a:solidFill>
                <a:latin typeface="Arial" panose="020B0604020202020204" pitchFamily="34" charset="0"/>
                <a:cs typeface="Arial" panose="020B0604020202020204" pitchFamily="34" charset="0"/>
              </a:rPr>
              <a:t>Qubit coin register can have only power of two number of states –</a:t>
            </a:r>
          </a:p>
          <a:p>
            <a:r>
              <a:rPr lang="en-US" dirty="0">
                <a:solidFill>
                  <a:schemeClr val="tx2"/>
                </a:solidFill>
                <a:latin typeface="Arial" panose="020B0604020202020204" pitchFamily="34" charset="0"/>
                <a:cs typeface="Arial" panose="020B0604020202020204" pitchFamily="34" charset="0"/>
              </a:rPr>
              <a:t>2; 4; 8; 16; 32…</a:t>
            </a:r>
            <a:endParaRPr lang="en-US" sz="1800"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Object 10">
                <a:extLst>
                  <a:ext uri="{FF2B5EF4-FFF2-40B4-BE49-F238E27FC236}">
                    <a16:creationId xmlns:a16="http://schemas.microsoft.com/office/drawing/2014/main" id="{BA3E5897-E327-4F72-8654-A2F397BB0139}"/>
                  </a:ext>
                </a:extLst>
              </p:cNvPr>
              <p:cNvSpPr txBox="1"/>
              <p:nvPr/>
            </p:nvSpPr>
            <p:spPr bwMode="auto">
              <a:xfrm>
                <a:off x="323528" y="2770431"/>
                <a:ext cx="4045123" cy="497124"/>
              </a:xfrm>
              <a:prstGeom prst="rect">
                <a:avLst/>
              </a:prstGeom>
              <a:noFill/>
            </p:spPr>
            <p:txBody>
              <a:bodyPr>
                <a:noAutofit/>
              </a:bodyPr>
              <a:lstStyle/>
              <a:p>
                <a:r>
                  <a:rPr lang="en-US" dirty="0">
                    <a:latin typeface="Arial" panose="020B0604020202020204" pitchFamily="34" charset="0"/>
                    <a:cs typeface="Arial" panose="020B0604020202020204" pitchFamily="34" charset="0"/>
                  </a:rPr>
                  <a:t>Qubit states </a:t>
                </a:r>
                <a14:m>
                  <m:oMath xmlns:m="http://schemas.openxmlformats.org/officeDocument/2006/math">
                    <m:d>
                      <m:dPr>
                        <m:begChr m:val="|"/>
                        <m:endChr m:val="⟩"/>
                        <m:ctrlPr>
                          <a:rPr lang="en-US" i="1" smtClean="0">
                            <a:solidFill>
                              <a:srgbClr val="000000"/>
                            </a:solidFill>
                            <a:latin typeface="Cambria Math" panose="02040503050406030204" pitchFamily="18" charset="0"/>
                          </a:rPr>
                        </m:ctrlPr>
                      </m:dPr>
                      <m:e>
                        <m:r>
                          <a:rPr lang="en-US" i="1" smtClean="0">
                            <a:solidFill>
                              <a:srgbClr val="000000"/>
                            </a:solidFill>
                            <a:latin typeface="Cambria Math" panose="02040503050406030204" pitchFamily="18" charset="0"/>
                            <a:ea typeface="Cambria Math" panose="02040503050406030204" pitchFamily="18" charset="0"/>
                          </a:rPr>
                          <m:t>𝜓</m:t>
                        </m:r>
                      </m:e>
                    </m:d>
                    <m:r>
                      <a:rPr lang="en-US" i="1">
                        <a:solidFill>
                          <a:srgbClr val="000000"/>
                        </a:solidFill>
                        <a:latin typeface="Cambria Math" panose="02040503050406030204" pitchFamily="18" charset="0"/>
                      </a:rPr>
                      <m:t>=</m:t>
                    </m:r>
                    <m:sSub>
                      <m:sSubPr>
                        <m:ctrlPr>
                          <a:rPr lang="en-US" i="1" smtClean="0">
                            <a:solidFill>
                              <a:srgbClr val="000000"/>
                            </a:solidFill>
                            <a:latin typeface="Cambria Math" panose="02040503050406030204" pitchFamily="18" charset="0"/>
                            <a:ea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𝛼</m:t>
                        </m:r>
                      </m:e>
                      <m:sub>
                        <m:r>
                          <a:rPr lang="en-US" b="0" i="1" smtClean="0">
                            <a:solidFill>
                              <a:srgbClr val="000000"/>
                            </a:solidFill>
                            <a:latin typeface="Cambria Math" panose="02040503050406030204" pitchFamily="18" charset="0"/>
                            <a:ea typeface="Cambria Math" panose="02040503050406030204" pitchFamily="18" charset="0"/>
                          </a:rPr>
                          <m:t>0</m:t>
                        </m:r>
                      </m:sub>
                    </m:sSub>
                  </m:oMath>
                </a14:m>
                <a:r>
                  <a:rPr lang="en-US" dirty="0">
                    <a:solidFill>
                      <a:srgbClr val="000000"/>
                    </a:solidFill>
                  </a:rPr>
                  <a:t> </a:t>
                </a:r>
                <a14:m>
                  <m:oMath xmlns:m="http://schemas.openxmlformats.org/officeDocument/2006/math">
                    <m:d>
                      <m:dPr>
                        <m:begChr m:val="|"/>
                        <m:endChr m:val="⟩"/>
                        <m:ctrlPr>
                          <a:rPr lang="en-US" i="1">
                            <a:solidFill>
                              <a:srgbClr val="000000"/>
                            </a:solidFill>
                            <a:latin typeface="Cambria Math" panose="02040503050406030204" pitchFamily="18" charset="0"/>
                          </a:rPr>
                        </m:ctrlPr>
                      </m:dPr>
                      <m:e>
                        <m:r>
                          <a:rPr lang="en-US" b="0" i="1" smtClean="0">
                            <a:solidFill>
                              <a:srgbClr val="000000"/>
                            </a:solidFill>
                            <a:latin typeface="Cambria Math" panose="02040503050406030204" pitchFamily="18" charset="0"/>
                          </a:rPr>
                          <m:t>0</m:t>
                        </m:r>
                      </m:e>
                    </m:d>
                  </m:oMath>
                </a14:m>
                <a:r>
                  <a:rPr lang="en-US" dirty="0"/>
                  <a:t>+</a:t>
                </a:r>
                <a:r>
                  <a:rPr lang="en-US" dirty="0">
                    <a:solidFill>
                      <a:srgbClr val="000000"/>
                    </a:solidFill>
                    <a:ea typeface="Cambria Math" panose="02040503050406030204" pitchFamily="18" charset="0"/>
                  </a:rPr>
                  <a:t> </a:t>
                </a:r>
                <a14:m>
                  <m:oMath xmlns:m="http://schemas.openxmlformats.org/officeDocument/2006/math">
                    <m:sSub>
                      <m:sSubPr>
                        <m:ctrlPr>
                          <a:rPr lang="en-US" i="1">
                            <a:solidFill>
                              <a:srgbClr val="000000"/>
                            </a:solidFill>
                            <a:latin typeface="Cambria Math" panose="02040503050406030204" pitchFamily="18" charset="0"/>
                            <a:ea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𝛼</m:t>
                        </m:r>
                      </m:e>
                      <m:sub>
                        <m:r>
                          <a:rPr lang="en-US" b="0" i="1" smtClean="0">
                            <a:solidFill>
                              <a:srgbClr val="000000"/>
                            </a:solidFill>
                            <a:latin typeface="Cambria Math" panose="02040503050406030204" pitchFamily="18" charset="0"/>
                            <a:ea typeface="Cambria Math" panose="02040503050406030204" pitchFamily="18" charset="0"/>
                          </a:rPr>
                          <m:t>1</m:t>
                        </m:r>
                      </m:sub>
                    </m:sSub>
                  </m:oMath>
                </a14:m>
                <a:r>
                  <a:rPr lang="en-US" dirty="0">
                    <a:solidFill>
                      <a:srgbClr val="000000"/>
                    </a:solidFill>
                  </a:rPr>
                  <a:t> </a:t>
                </a:r>
                <a14:m>
                  <m:oMath xmlns:m="http://schemas.openxmlformats.org/officeDocument/2006/math">
                    <m:d>
                      <m:dPr>
                        <m:begChr m:val="|"/>
                        <m:endChr m:val="⟩"/>
                        <m:ctrlPr>
                          <a:rPr lang="en-US" i="1">
                            <a:solidFill>
                              <a:srgbClr val="000000"/>
                            </a:solidFill>
                            <a:latin typeface="Cambria Math" panose="02040503050406030204" pitchFamily="18" charset="0"/>
                          </a:rPr>
                        </m:ctrlPr>
                      </m:dPr>
                      <m:e>
                        <m:r>
                          <a:rPr lang="en-US" b="0" i="1" smtClean="0">
                            <a:solidFill>
                              <a:srgbClr val="000000"/>
                            </a:solidFill>
                            <a:latin typeface="Cambria Math" panose="02040503050406030204" pitchFamily="18" charset="0"/>
                          </a:rPr>
                          <m:t>1</m:t>
                        </m:r>
                      </m:e>
                    </m:d>
                  </m:oMath>
                </a14:m>
                <a:endParaRPr lang="en-US" dirty="0"/>
              </a:p>
            </p:txBody>
          </p:sp>
        </mc:Choice>
        <mc:Fallback xmlns="">
          <p:sp>
            <p:nvSpPr>
              <p:cNvPr id="23" name="Object 10">
                <a:extLst>
                  <a:ext uri="{FF2B5EF4-FFF2-40B4-BE49-F238E27FC236}">
                    <a16:creationId xmlns:a16="http://schemas.microsoft.com/office/drawing/2014/main" id="{BA3E5897-E327-4F72-8654-A2F397BB0139}"/>
                  </a:ext>
                </a:extLst>
              </p:cNvPr>
              <p:cNvSpPr txBox="1">
                <a:spLocks noRot="1" noChangeAspect="1" noMove="1" noResize="1" noEditPoints="1" noAdjustHandles="1" noChangeArrowheads="1" noChangeShapeType="1" noTextEdit="1"/>
              </p:cNvSpPr>
              <p:nvPr/>
            </p:nvSpPr>
            <p:spPr bwMode="auto">
              <a:xfrm>
                <a:off x="323528" y="2770431"/>
                <a:ext cx="4045123" cy="497124"/>
              </a:xfrm>
              <a:prstGeom prst="rect">
                <a:avLst/>
              </a:prstGeom>
              <a:blipFill>
                <a:blip r:embed="rId2"/>
                <a:stretch>
                  <a:fillRect l="-1205" t="-6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Object 10">
                <a:extLst>
                  <a:ext uri="{FF2B5EF4-FFF2-40B4-BE49-F238E27FC236}">
                    <a16:creationId xmlns:a16="http://schemas.microsoft.com/office/drawing/2014/main" id="{D0FC626D-BA01-4DA3-A650-A05035967373}"/>
                  </a:ext>
                </a:extLst>
              </p:cNvPr>
              <p:cNvSpPr txBox="1"/>
              <p:nvPr/>
            </p:nvSpPr>
            <p:spPr bwMode="auto">
              <a:xfrm>
                <a:off x="4753535" y="4710652"/>
                <a:ext cx="2618388" cy="8636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i="1" smtClean="0">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ea typeface="Cambria Math" panose="02040503050406030204" pitchFamily="18" charset="0"/>
                            </a:rPr>
                            <m:t>𝜓</m:t>
                          </m:r>
                        </m:e>
                      </m:d>
                      <m:r>
                        <a:rPr lang="en-US" i="1">
                          <a:solidFill>
                            <a:srgbClr val="000000"/>
                          </a:solidFill>
                          <a:latin typeface="Cambria Math" panose="02040503050406030204" pitchFamily="18" charset="0"/>
                        </a:rPr>
                        <m:t>=</m:t>
                      </m:r>
                      <m:nary>
                        <m:naryPr>
                          <m:chr m:val="∑"/>
                          <m:limLoc m:val="subSup"/>
                          <m:ctrlPr>
                            <a:rPr lang="en-US" i="1" smtClean="0">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𝑗</m:t>
                          </m:r>
                          <m:r>
                            <a:rPr lang="en-US" i="1">
                              <a:solidFill>
                                <a:srgbClr val="000000"/>
                              </a:solidFill>
                              <a:latin typeface="Cambria Math" panose="02040503050406030204" pitchFamily="18" charset="0"/>
                            </a:rPr>
                            <m:t>=0</m:t>
                          </m:r>
                        </m:sub>
                        <m:sup>
                          <m:r>
                            <a:rPr lang="en-US" b="0" i="1" smtClean="0">
                              <a:solidFill>
                                <a:srgbClr val="000000"/>
                              </a:solidFill>
                              <a:latin typeface="Cambria Math" panose="02040503050406030204" pitchFamily="18" charset="0"/>
                            </a:rPr>
                            <m:t>𝑚</m:t>
                          </m:r>
                          <m:r>
                            <a:rPr lang="en-US" i="1">
                              <a:solidFill>
                                <a:srgbClr val="000000"/>
                              </a:solidFill>
                              <a:latin typeface="Cambria Math" panose="02040503050406030204" pitchFamily="18" charset="0"/>
                            </a:rPr>
                            <m:t>−1</m:t>
                          </m:r>
                        </m:sup>
                        <m:e>
                          <m:sSub>
                            <m:sSubPr>
                              <m:ctrlPr>
                                <a:rPr lang="en-US" i="1">
                                  <a:solidFill>
                                    <a:srgbClr val="000000"/>
                                  </a:solidFill>
                                  <a:latin typeface="Cambria Math" panose="02040503050406030204" pitchFamily="18" charset="0"/>
                                  <a:ea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𝛼</m:t>
                              </m:r>
                            </m:e>
                            <m:sub>
                              <m:r>
                                <a:rPr lang="en-US" b="0" i="1" smtClean="0">
                                  <a:solidFill>
                                    <a:srgbClr val="000000"/>
                                  </a:solidFill>
                                  <a:latin typeface="Cambria Math" panose="02040503050406030204" pitchFamily="18" charset="0"/>
                                  <a:ea typeface="Cambria Math" panose="02040503050406030204" pitchFamily="18" charset="0"/>
                                </a:rPr>
                                <m:t>𝑗</m:t>
                              </m:r>
                            </m:sub>
                          </m:sSub>
                          <m:d>
                            <m:dPr>
                              <m:begChr m:val="|"/>
                              <m:endChr m:val="⟩"/>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𝑗</m:t>
                              </m:r>
                            </m:e>
                          </m:d>
                        </m:e>
                      </m:nary>
                    </m:oMath>
                  </m:oMathPara>
                </a14:m>
                <a:endParaRPr lang="en-US" dirty="0"/>
              </a:p>
            </p:txBody>
          </p:sp>
        </mc:Choice>
        <mc:Fallback xmlns="">
          <p:sp>
            <p:nvSpPr>
              <p:cNvPr id="24" name="Object 10">
                <a:extLst>
                  <a:ext uri="{FF2B5EF4-FFF2-40B4-BE49-F238E27FC236}">
                    <a16:creationId xmlns:a16="http://schemas.microsoft.com/office/drawing/2014/main" id="{D0FC626D-BA01-4DA3-A650-A05035967373}"/>
                  </a:ext>
                </a:extLst>
              </p:cNvPr>
              <p:cNvSpPr txBox="1">
                <a:spLocks noRot="1" noChangeAspect="1" noMove="1" noResize="1" noEditPoints="1" noAdjustHandles="1" noChangeArrowheads="1" noChangeShapeType="1" noTextEdit="1"/>
              </p:cNvSpPr>
              <p:nvPr/>
            </p:nvSpPr>
            <p:spPr bwMode="auto">
              <a:xfrm>
                <a:off x="4753535" y="4710652"/>
                <a:ext cx="2618388" cy="863600"/>
              </a:xfrm>
              <a:prstGeom prst="rect">
                <a:avLst/>
              </a:prstGeom>
              <a:blipFill>
                <a:blip r:embed="rId3"/>
                <a:stretch>
                  <a:fillRect/>
                </a:stretch>
              </a:blipFill>
            </p:spPr>
            <p:txBody>
              <a:bodyPr/>
              <a:lstStyle/>
              <a:p>
                <a:r>
                  <a:rPr lang="en-US">
                    <a:noFill/>
                  </a:rPr>
                  <a:t> </a:t>
                </a:r>
              </a:p>
            </p:txBody>
          </p:sp>
        </mc:Fallback>
      </mc:AlternateContent>
      <p:sp>
        <p:nvSpPr>
          <p:cNvPr id="25" name="TextBox 6">
            <a:extLst>
              <a:ext uri="{FF2B5EF4-FFF2-40B4-BE49-F238E27FC236}">
                <a16:creationId xmlns:a16="http://schemas.microsoft.com/office/drawing/2014/main" id="{ADE59B10-2286-4D12-A5E9-9D991691A133}"/>
              </a:ext>
            </a:extLst>
          </p:cNvPr>
          <p:cNvSpPr txBox="1"/>
          <p:nvPr/>
        </p:nvSpPr>
        <p:spPr>
          <a:xfrm>
            <a:off x="723997" y="1010106"/>
            <a:ext cx="3873768" cy="1477328"/>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	One </a:t>
            </a:r>
            <a:r>
              <a:rPr lang="en-US" sz="1800" u="sng" dirty="0">
                <a:latin typeface="Arial" panose="020B0604020202020204" pitchFamily="34" charset="0"/>
                <a:cs typeface="Arial" panose="020B0604020202020204" pitchFamily="34" charset="0"/>
              </a:rPr>
              <a:t>qubit</a:t>
            </a:r>
            <a:r>
              <a:rPr lang="en-US" sz="1800" dirty="0">
                <a:latin typeface="Arial" panose="020B0604020202020204" pitchFamily="34" charset="0"/>
                <a:cs typeface="Arial" panose="020B0604020202020204" pitchFamily="34" charset="0"/>
              </a:rPr>
              <a:t> can be any two level quantum system:</a:t>
            </a:r>
          </a:p>
          <a:p>
            <a:pPr marL="342900" indent="-342900">
              <a:buFont typeface="+mj-lt"/>
              <a:buAutoNum type="arabicPeriod"/>
            </a:pPr>
            <a:r>
              <a:rPr lang="en-US" dirty="0">
                <a:latin typeface="Arial" panose="020B0604020202020204" pitchFamily="34" charset="0"/>
                <a:cs typeface="Arial" panose="020B0604020202020204" pitchFamily="34" charset="0"/>
              </a:rPr>
              <a:t>Levels of electron in ions;</a:t>
            </a:r>
          </a:p>
          <a:p>
            <a:pPr marL="342900" indent="-342900">
              <a:buFont typeface="+mj-lt"/>
              <a:buAutoNum type="arabicPeriod"/>
            </a:pPr>
            <a:r>
              <a:rPr lang="en-US" dirty="0">
                <a:latin typeface="Arial" panose="020B0604020202020204" pitchFamily="34" charset="0"/>
                <a:cs typeface="Arial" panose="020B0604020202020204" pitchFamily="34" charset="0"/>
              </a:rPr>
              <a:t>Spins of quantum dots;</a:t>
            </a:r>
          </a:p>
          <a:p>
            <a:pPr marL="342900" indent="-342900">
              <a:buFont typeface="+mj-lt"/>
              <a:buAutoNum type="arabicPeriod"/>
            </a:pPr>
            <a:r>
              <a:rPr lang="en-US" dirty="0">
                <a:latin typeface="Arial" panose="020B0604020202020204" pitchFamily="34" charset="0"/>
                <a:cs typeface="Arial" panose="020B0604020202020204" pitchFamily="34" charset="0"/>
              </a:rPr>
              <a:t>Others.</a:t>
            </a:r>
          </a:p>
        </p:txBody>
      </p:sp>
      <p:sp>
        <p:nvSpPr>
          <p:cNvPr id="28" name="Текстово поле 27">
            <a:extLst>
              <a:ext uri="{FF2B5EF4-FFF2-40B4-BE49-F238E27FC236}">
                <a16:creationId xmlns:a16="http://schemas.microsoft.com/office/drawing/2014/main" id="{60995830-73E6-4F7D-8E85-93260BFBE919}"/>
              </a:ext>
            </a:extLst>
          </p:cNvPr>
          <p:cNvSpPr txBox="1"/>
          <p:nvPr/>
        </p:nvSpPr>
        <p:spPr>
          <a:xfrm>
            <a:off x="4572000" y="5421250"/>
            <a:ext cx="3916252"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 </a:t>
            </a:r>
            <a:r>
              <a:rPr lang="en-US" dirty="0">
                <a:solidFill>
                  <a:schemeClr val="tx2"/>
                </a:solidFill>
                <a:latin typeface="Arial" panose="020B0604020202020204" pitchFamily="34" charset="0"/>
                <a:cs typeface="Arial" panose="020B0604020202020204" pitchFamily="34" charset="0"/>
              </a:rPr>
              <a:t>Often transitions between levels are made by using ancilla state.  </a:t>
            </a:r>
            <a:endParaRPr lang="en-US" sz="1800"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0" name="Текстово поле 29">
                <a:extLst>
                  <a:ext uri="{FF2B5EF4-FFF2-40B4-BE49-F238E27FC236}">
                    <a16:creationId xmlns:a16="http://schemas.microsoft.com/office/drawing/2014/main" id="{B277F250-649F-447F-A2A5-A1F93AC33B31}"/>
                  </a:ext>
                </a:extLst>
              </p:cNvPr>
              <p:cNvSpPr txBox="1"/>
              <p:nvPr/>
            </p:nvSpPr>
            <p:spPr>
              <a:xfrm>
                <a:off x="5788637" y="6048612"/>
                <a:ext cx="193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chemeClr val="tx2"/>
                          </a:solidFill>
                          <a:latin typeface="Cambria Math" panose="02040503050406030204" pitchFamily="18" charset="0"/>
                        </a:rPr>
                        <m:t>𝑚</m:t>
                      </m:r>
                      <m:r>
                        <a:rPr lang="en-US" sz="1800" b="0" i="1" smtClean="0">
                          <a:solidFill>
                            <a:schemeClr val="tx2"/>
                          </a:solidFill>
                          <a:latin typeface="Cambria Math" panose="02040503050406030204" pitchFamily="18" charset="0"/>
                        </a:rPr>
                        <m:t>=</m:t>
                      </m:r>
                      <m:r>
                        <a:rPr lang="en-US" sz="1800" b="0" i="1" smtClean="0">
                          <a:solidFill>
                            <a:schemeClr val="tx2"/>
                          </a:solidFill>
                          <a:latin typeface="Cambria Math" panose="02040503050406030204" pitchFamily="18" charset="0"/>
                          <a:ea typeface="Cambria Math" panose="02040503050406030204" pitchFamily="18" charset="0"/>
                        </a:rPr>
                        <m:t>𝐼𝑛𝑡𝑒𝑔𝑒𝑟</m:t>
                      </m:r>
                    </m:oMath>
                  </m:oMathPara>
                </a14:m>
                <a:endParaRPr lang="en-GB" dirty="0">
                  <a:solidFill>
                    <a:schemeClr val="tx2"/>
                  </a:solidFill>
                </a:endParaRPr>
              </a:p>
            </p:txBody>
          </p:sp>
        </mc:Choice>
        <mc:Fallback xmlns="">
          <p:sp>
            <p:nvSpPr>
              <p:cNvPr id="30" name="Текстово поле 29">
                <a:extLst>
                  <a:ext uri="{FF2B5EF4-FFF2-40B4-BE49-F238E27FC236}">
                    <a16:creationId xmlns:a16="http://schemas.microsoft.com/office/drawing/2014/main" id="{B277F250-649F-447F-A2A5-A1F93AC33B31}"/>
                  </a:ext>
                </a:extLst>
              </p:cNvPr>
              <p:cNvSpPr txBox="1">
                <a:spLocks noRot="1" noChangeAspect="1" noMove="1" noResize="1" noEditPoints="1" noAdjustHandles="1" noChangeArrowheads="1" noChangeShapeType="1" noTextEdit="1"/>
              </p:cNvSpPr>
              <p:nvPr/>
            </p:nvSpPr>
            <p:spPr>
              <a:xfrm>
                <a:off x="5788637" y="6048612"/>
                <a:ext cx="1938897" cy="369332"/>
              </a:xfrm>
              <a:prstGeom prst="rect">
                <a:avLst/>
              </a:prstGeom>
              <a:blipFill>
                <a:blip r:embed="rId4"/>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Текстово поле 30">
                <a:extLst>
                  <a:ext uri="{FF2B5EF4-FFF2-40B4-BE49-F238E27FC236}">
                    <a16:creationId xmlns:a16="http://schemas.microsoft.com/office/drawing/2014/main" id="{F6B97B51-743C-4ED2-9F7C-B51F9BAB6191}"/>
                  </a:ext>
                </a:extLst>
              </p:cNvPr>
              <p:cNvSpPr txBox="1"/>
              <p:nvPr/>
            </p:nvSpPr>
            <p:spPr>
              <a:xfrm>
                <a:off x="1144158" y="5881170"/>
                <a:ext cx="2817888" cy="374270"/>
              </a:xfrm>
              <a:prstGeom prst="rect">
                <a:avLst/>
              </a:prstGeom>
              <a:noFill/>
            </p:spPr>
            <p:txBody>
              <a:bodyPr wrap="square">
                <a:spAutoFit/>
              </a:bodyPr>
              <a:lstStyle/>
              <a:p>
                <a14:m>
                  <m:oMath xmlns:m="http://schemas.openxmlformats.org/officeDocument/2006/math">
                    <m:r>
                      <a:rPr lang="en-US" sz="1800" b="0" i="1" smtClean="0">
                        <a:solidFill>
                          <a:schemeClr val="tx2"/>
                        </a:solidFill>
                        <a:latin typeface="Cambria Math" panose="02040503050406030204" pitchFamily="18" charset="0"/>
                      </a:rPr>
                      <m:t>𝑚</m:t>
                    </m:r>
                    <m:r>
                      <a:rPr lang="en-US" sz="1800" b="0" i="1" smtClean="0">
                        <a:solidFill>
                          <a:schemeClr val="tx2"/>
                        </a:solidFill>
                        <a:latin typeface="Cambria Math" panose="02040503050406030204" pitchFamily="18" charset="0"/>
                      </a:rPr>
                      <m:t>=</m:t>
                    </m:r>
                    <m:sSup>
                      <m:sSupPr>
                        <m:ctrlPr>
                          <a:rPr lang="en-US" sz="1800" b="0" i="1" smtClean="0">
                            <a:solidFill>
                              <a:schemeClr val="tx2"/>
                            </a:solidFill>
                            <a:latin typeface="Cambria Math" panose="02040503050406030204" pitchFamily="18" charset="0"/>
                          </a:rPr>
                        </m:ctrlPr>
                      </m:sSupPr>
                      <m:e>
                        <m:r>
                          <a:rPr lang="en-US" i="1">
                            <a:solidFill>
                              <a:schemeClr val="tx2"/>
                            </a:solidFill>
                            <a:latin typeface="Cambria Math" panose="02040503050406030204" pitchFamily="18" charset="0"/>
                            <a:ea typeface="Cambria Math" panose="02040503050406030204" pitchFamily="18" charset="0"/>
                          </a:rPr>
                          <m:t>2</m:t>
                        </m:r>
                      </m:e>
                      <m:sup>
                        <m:r>
                          <a:rPr lang="en-US" sz="1800" b="0" i="1" smtClean="0">
                            <a:solidFill>
                              <a:schemeClr val="tx2"/>
                            </a:solidFill>
                            <a:latin typeface="Cambria Math" panose="02040503050406030204" pitchFamily="18" charset="0"/>
                          </a:rPr>
                          <m:t>𝑘</m:t>
                        </m:r>
                      </m:sup>
                    </m:sSup>
                  </m:oMath>
                </a14:m>
                <a:r>
                  <a:rPr lang="en-GB" dirty="0">
                    <a:solidFill>
                      <a:schemeClr val="tx2"/>
                    </a:solidFill>
                  </a:rPr>
                  <a:t>		k=</a:t>
                </a:r>
                <a:r>
                  <a:rPr lang="en-US" dirty="0">
                    <a:solidFill>
                      <a:schemeClr val="tx2"/>
                    </a:solidFill>
                    <a:ea typeface="Cambria Math" panose="02040503050406030204" pitchFamily="18" charset="0"/>
                  </a:rPr>
                  <a:t> </a:t>
                </a:r>
                <a14:m>
                  <m:oMath xmlns:m="http://schemas.openxmlformats.org/officeDocument/2006/math">
                    <m:r>
                      <a:rPr lang="en-US" i="1">
                        <a:solidFill>
                          <a:schemeClr val="tx2"/>
                        </a:solidFill>
                        <a:latin typeface="Cambria Math" panose="02040503050406030204" pitchFamily="18" charset="0"/>
                        <a:ea typeface="Cambria Math" panose="02040503050406030204" pitchFamily="18" charset="0"/>
                      </a:rPr>
                      <m:t>𝐼𝑛𝑡𝑒𝑔𝑒𝑟</m:t>
                    </m:r>
                  </m:oMath>
                </a14:m>
                <a:endParaRPr lang="en-GB" dirty="0">
                  <a:solidFill>
                    <a:schemeClr val="tx2"/>
                  </a:solidFill>
                </a:endParaRPr>
              </a:p>
            </p:txBody>
          </p:sp>
        </mc:Choice>
        <mc:Fallback xmlns="">
          <p:sp>
            <p:nvSpPr>
              <p:cNvPr id="31" name="Текстово поле 30">
                <a:extLst>
                  <a:ext uri="{FF2B5EF4-FFF2-40B4-BE49-F238E27FC236}">
                    <a16:creationId xmlns:a16="http://schemas.microsoft.com/office/drawing/2014/main" id="{F6B97B51-743C-4ED2-9F7C-B51F9BAB6191}"/>
                  </a:ext>
                </a:extLst>
              </p:cNvPr>
              <p:cNvSpPr txBox="1">
                <a:spLocks noRot="1" noChangeAspect="1" noMove="1" noResize="1" noEditPoints="1" noAdjustHandles="1" noChangeArrowheads="1" noChangeShapeType="1" noTextEdit="1"/>
              </p:cNvSpPr>
              <p:nvPr/>
            </p:nvSpPr>
            <p:spPr>
              <a:xfrm>
                <a:off x="1144158" y="5881170"/>
                <a:ext cx="2817888" cy="374270"/>
              </a:xfrm>
              <a:prstGeom prst="rect">
                <a:avLst/>
              </a:prstGeom>
              <a:blipFill>
                <a:blip r:embed="rId5"/>
                <a:stretch>
                  <a:fillRect t="-8197" b="-26230"/>
                </a:stretch>
              </a:blipFill>
            </p:spPr>
            <p:txBody>
              <a:bodyPr/>
              <a:lstStyle/>
              <a:p>
                <a:r>
                  <a:rPr lang="en-GB">
                    <a:noFill/>
                  </a:rPr>
                  <a:t> </a:t>
                </a:r>
              </a:p>
            </p:txBody>
          </p:sp>
        </mc:Fallback>
      </mc:AlternateContent>
      <mc:AlternateContent xmlns:mc="http://schemas.openxmlformats.org/markup-compatibility/2006" xmlns:am3d="http://schemas.microsoft.com/office/drawing/2017/model3d">
        <mc:Choice Requires="am3d">
          <p:graphicFrame>
            <p:nvGraphicFramePr>
              <p:cNvPr id="11" name="3D модел 10">
                <a:extLst>
                  <a:ext uri="{FF2B5EF4-FFF2-40B4-BE49-F238E27FC236}">
                    <a16:creationId xmlns:a16="http://schemas.microsoft.com/office/drawing/2014/main" id="{DB6AD5B0-D5F6-4C01-86EB-B3BFBB0E9A20}"/>
                  </a:ext>
                </a:extLst>
              </p:cNvPr>
              <p:cNvGraphicFramePr>
                <a:graphicFrameLocks noChangeAspect="1"/>
              </p:cNvGraphicFramePr>
              <p:nvPr>
                <p:extLst>
                  <p:ext uri="{D42A27DB-BD31-4B8C-83A1-F6EECF244321}">
                    <p14:modId xmlns:p14="http://schemas.microsoft.com/office/powerpoint/2010/main" val="2617653214"/>
                  </p:ext>
                </p:extLst>
              </p:nvPr>
            </p:nvGraphicFramePr>
            <p:xfrm>
              <a:off x="2131671" y="3226098"/>
              <a:ext cx="2245399" cy="1739393"/>
            </p:xfrm>
            <a:graphic>
              <a:graphicData uri="http://schemas.microsoft.com/office/drawing/2017/model3d">
                <am3d:model3d r:embed="rId6">
                  <am3d:spPr>
                    <a:xfrm>
                      <a:off x="0" y="0"/>
                      <a:ext cx="2245399" cy="1739393"/>
                    </a:xfrm>
                    <a:prstGeom prst="rect">
                      <a:avLst/>
                    </a:prstGeom>
                  </am3d:spPr>
                  <am3d:camera>
                    <am3d:pos x="0" y="0" z="64517108"/>
                    <am3d:up dx="0" dy="36000000" dz="0"/>
                    <am3d:lookAt x="0" y="0" z="0"/>
                    <am3d:perspective fov="2700000"/>
                  </am3d:camera>
                  <am3d:trans>
                    <am3d:meterPerModelUnit n="6245" d="1000000"/>
                    <am3d:preTrans dx="-337257" dy="0" dz="0"/>
                    <am3d:scale>
                      <am3d:sx n="1000000" d="1000000"/>
                      <am3d:sy n="1000000" d="1000000"/>
                      <am3d:sz n="1000000" d="1000000"/>
                    </am3d:scale>
                    <am3d:rot ax="1487226" ay="-316456" az="-145841"/>
                    <am3d:postTrans dx="0" dy="0" dz="0"/>
                  </am3d:trans>
                  <am3d:raster rName="Office3DRenderer" rVer="16.0.8326">
                    <am3d:blip r:embed="rId7"/>
                  </am3d:raster>
                  <am3d:objViewport viewportSz="30465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 модел 10">
                <a:extLst>
                  <a:ext uri="{FF2B5EF4-FFF2-40B4-BE49-F238E27FC236}">
                    <a16:creationId xmlns:a16="http://schemas.microsoft.com/office/drawing/2014/main" id="{DB6AD5B0-D5F6-4C01-86EB-B3BFBB0E9A20}"/>
                  </a:ext>
                </a:extLst>
              </p:cNvPr>
              <p:cNvPicPr>
                <a:picLocks noGrp="1" noRot="1" noChangeAspect="1" noMove="1" noResize="1" noEditPoints="1" noAdjustHandles="1" noChangeArrowheads="1" noChangeShapeType="1" noCrop="1"/>
              </p:cNvPicPr>
              <p:nvPr/>
            </p:nvPicPr>
            <p:blipFill>
              <a:blip r:embed="rId8"/>
              <a:stretch>
                <a:fillRect/>
              </a:stretch>
            </p:blipFill>
            <p:spPr>
              <a:xfrm>
                <a:off x="2131671" y="3226098"/>
                <a:ext cx="2245399" cy="173939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3" name="3D модел 12">
                <a:extLst>
                  <a:ext uri="{FF2B5EF4-FFF2-40B4-BE49-F238E27FC236}">
                    <a16:creationId xmlns:a16="http://schemas.microsoft.com/office/drawing/2014/main" id="{BF5BA763-6E71-40C7-9574-E5633BDACEDF}"/>
                  </a:ext>
                </a:extLst>
              </p:cNvPr>
              <p:cNvGraphicFramePr>
                <a:graphicFrameLocks noChangeAspect="1"/>
              </p:cNvGraphicFramePr>
              <p:nvPr>
                <p:extLst>
                  <p:ext uri="{D42A27DB-BD31-4B8C-83A1-F6EECF244321}">
                    <p14:modId xmlns:p14="http://schemas.microsoft.com/office/powerpoint/2010/main" val="687679476"/>
                  </p:ext>
                </p:extLst>
              </p:nvPr>
            </p:nvGraphicFramePr>
            <p:xfrm>
              <a:off x="546487" y="3320098"/>
              <a:ext cx="1680634" cy="1518648"/>
            </p:xfrm>
            <a:graphic>
              <a:graphicData uri="http://schemas.microsoft.com/office/drawing/2017/model3d">
                <am3d:model3d r:embed="rId9">
                  <am3d:spPr>
                    <a:xfrm>
                      <a:off x="0" y="0"/>
                      <a:ext cx="1680634" cy="1518648"/>
                    </a:xfrm>
                    <a:prstGeom prst="rect">
                      <a:avLst/>
                    </a:prstGeom>
                  </am3d:spPr>
                  <am3d:camera>
                    <am3d:pos x="0" y="0" z="65718180"/>
                    <am3d:up dx="0" dy="36000000" dz="0"/>
                    <am3d:lookAt x="0" y="0" z="0"/>
                    <am3d:perspective fov="2700000"/>
                  </am3d:camera>
                  <am3d:trans>
                    <am3d:meterPerModelUnit n="3825" d="1000000"/>
                    <am3d:preTrans dx="4523792" dy="13613975" dz="0"/>
                    <am3d:scale>
                      <am3d:sx n="1000000" d="1000000"/>
                      <am3d:sy n="1000000" d="1000000"/>
                      <am3d:sz n="1000000" d="1000000"/>
                    </am3d:scale>
                    <am3d:rot ax="781750" ay="803077" az="183973"/>
                    <am3d:postTrans dx="0" dy="0" dz="0"/>
                  </am3d:trans>
                  <am3d:raster rName="Office3DRenderer" rVer="16.0.8326">
                    <am3d:blip r:embed="rId10"/>
                  </am3d:raster>
                  <am3d:objViewport viewportSz="23011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3" name="3D модел 12">
                <a:extLst>
                  <a:ext uri="{FF2B5EF4-FFF2-40B4-BE49-F238E27FC236}">
                    <a16:creationId xmlns:a16="http://schemas.microsoft.com/office/drawing/2014/main" id="{BF5BA763-6E71-40C7-9574-E5633BDACEDF}"/>
                  </a:ext>
                </a:extLst>
              </p:cNvPr>
              <p:cNvPicPr>
                <a:picLocks noGrp="1" noRot="1" noChangeAspect="1" noMove="1" noResize="1" noEditPoints="1" noAdjustHandles="1" noChangeArrowheads="1" noChangeShapeType="1" noCrop="1"/>
              </p:cNvPicPr>
              <p:nvPr/>
            </p:nvPicPr>
            <p:blipFill>
              <a:blip r:embed="rId11"/>
              <a:stretch>
                <a:fillRect/>
              </a:stretch>
            </p:blipFill>
            <p:spPr>
              <a:xfrm>
                <a:off x="546487" y="3320098"/>
                <a:ext cx="1680634" cy="1518648"/>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6" name="3D модел 15">
                <a:extLst>
                  <a:ext uri="{FF2B5EF4-FFF2-40B4-BE49-F238E27FC236}">
                    <a16:creationId xmlns:a16="http://schemas.microsoft.com/office/drawing/2014/main" id="{49DD7611-F769-4446-B54E-2BE13FB56C2E}"/>
                  </a:ext>
                </a:extLst>
              </p:cNvPr>
              <p:cNvGraphicFramePr>
                <a:graphicFrameLocks noChangeAspect="1"/>
              </p:cNvGraphicFramePr>
              <p:nvPr>
                <p:extLst>
                  <p:ext uri="{D42A27DB-BD31-4B8C-83A1-F6EECF244321}">
                    <p14:modId xmlns:p14="http://schemas.microsoft.com/office/powerpoint/2010/main" val="8233124"/>
                  </p:ext>
                </p:extLst>
              </p:nvPr>
            </p:nvGraphicFramePr>
            <p:xfrm>
              <a:off x="4608004" y="2479748"/>
              <a:ext cx="4342105" cy="2769813"/>
            </p:xfrm>
            <a:graphic>
              <a:graphicData uri="http://schemas.microsoft.com/office/drawing/2017/model3d">
                <am3d:model3d r:embed="rId12">
                  <am3d:spPr>
                    <a:xfrm>
                      <a:off x="0" y="0"/>
                      <a:ext cx="4342105" cy="2769813"/>
                    </a:xfrm>
                    <a:prstGeom prst="rect">
                      <a:avLst/>
                    </a:prstGeom>
                  </am3d:spPr>
                  <am3d:camera>
                    <am3d:pos x="0" y="0" z="56281504"/>
                    <am3d:up dx="0" dy="36000000" dz="0"/>
                    <am3d:lookAt x="0" y="0" z="0"/>
                    <am3d:perspective fov="2700000"/>
                  </am3d:camera>
                  <am3d:trans>
                    <am3d:meterPerModelUnit n="1017" d="1000000"/>
                    <am3d:preTrans dx="13170839" dy="-6599017" dz="0"/>
                    <am3d:scale>
                      <am3d:sx n="1000000" d="1000000"/>
                      <am3d:sy n="1000000" d="1000000"/>
                      <am3d:sz n="1000000" d="1000000"/>
                    </am3d:scale>
                    <am3d:rot ax="-1293272" ay="535076" az="-210243"/>
                    <am3d:postTrans dx="0" dy="0" dz="0"/>
                  </am3d:trans>
                  <am3d:raster rName="Office3DRenderer" rVer="16.0.8326">
                    <am3d:blip r:embed="rId13"/>
                  </am3d:raster>
                  <am3d:objViewport viewportSz="52891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6" name="3D модел 15">
                <a:extLst>
                  <a:ext uri="{FF2B5EF4-FFF2-40B4-BE49-F238E27FC236}">
                    <a16:creationId xmlns:a16="http://schemas.microsoft.com/office/drawing/2014/main" id="{49DD7611-F769-4446-B54E-2BE13FB56C2E}"/>
                  </a:ext>
                </a:extLst>
              </p:cNvPr>
              <p:cNvPicPr>
                <a:picLocks noGrp="1" noRot="1" noChangeAspect="1" noMove="1" noResize="1" noEditPoints="1" noAdjustHandles="1" noChangeArrowheads="1" noChangeShapeType="1" noCrop="1"/>
              </p:cNvPicPr>
              <p:nvPr/>
            </p:nvPicPr>
            <p:blipFill>
              <a:blip r:embed="rId14"/>
              <a:stretch>
                <a:fillRect/>
              </a:stretch>
            </p:blipFill>
            <p:spPr>
              <a:xfrm>
                <a:off x="4608004" y="2479748"/>
                <a:ext cx="4342105" cy="2769813"/>
              </a:xfrm>
              <a:prstGeom prst="rect">
                <a:avLst/>
              </a:prstGeom>
            </p:spPr>
          </p:pic>
        </mc:Fallback>
      </mc:AlternateContent>
      <p:sp>
        <p:nvSpPr>
          <p:cNvPr id="5" name="Контейнер за дата 4">
            <a:extLst>
              <a:ext uri="{FF2B5EF4-FFF2-40B4-BE49-F238E27FC236}">
                <a16:creationId xmlns:a16="http://schemas.microsoft.com/office/drawing/2014/main" id="{C3CA3465-1572-515E-02FA-A26AB4987087}"/>
              </a:ext>
            </a:extLst>
          </p:cNvPr>
          <p:cNvSpPr>
            <a:spLocks noGrp="1"/>
          </p:cNvSpPr>
          <p:nvPr>
            <p:ph type="dt" sz="half" idx="10"/>
          </p:nvPr>
        </p:nvSpPr>
        <p:spPr>
          <a:xfrm>
            <a:off x="723997" y="6402162"/>
            <a:ext cx="2057400" cy="365125"/>
          </a:xfrm>
        </p:spPr>
        <p:txBody>
          <a:bodyPr/>
          <a:lstStyle/>
          <a:p>
            <a:fld id="{EF1CCF8E-CB04-4E10-AD3A-EEEAB1B86CF6}" type="datetime1">
              <a:rPr lang="en-US" sz="1700" smtClean="0">
                <a:solidFill>
                  <a:srgbClr val="FFC000"/>
                </a:solidFill>
              </a:rPr>
              <a:t>12/21/2022</a:t>
            </a:fld>
            <a:endParaRPr lang="bg-BG" sz="1700" dirty="0">
              <a:solidFill>
                <a:srgbClr val="FFC000"/>
              </a:solidFill>
            </a:endParaRPr>
          </a:p>
        </p:txBody>
      </p:sp>
    </p:spTree>
    <p:extLst>
      <p:ext uri="{BB962C8B-B14F-4D97-AF65-F5344CB8AC3E}">
        <p14:creationId xmlns:p14="http://schemas.microsoft.com/office/powerpoint/2010/main" val="3592287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Контейнер за номер на слайда 5">
            <a:extLst>
              <a:ext uri="{FF2B5EF4-FFF2-40B4-BE49-F238E27FC236}">
                <a16:creationId xmlns:a16="http://schemas.microsoft.com/office/drawing/2014/main" id="{10BCF5B0-3393-919D-24E4-75AFA3322334}"/>
              </a:ext>
            </a:extLst>
          </p:cNvPr>
          <p:cNvSpPr>
            <a:spLocks noGrp="1"/>
          </p:cNvSpPr>
          <p:nvPr>
            <p:ph type="sldNum" sz="quarter" idx="12"/>
          </p:nvPr>
        </p:nvSpPr>
        <p:spPr>
          <a:xfrm>
            <a:off x="7707240" y="6376243"/>
            <a:ext cx="578317" cy="365125"/>
          </a:xfrm>
        </p:spPr>
        <p:txBody>
          <a:bodyPr/>
          <a:lstStyle/>
          <a:p>
            <a:fld id="{666D7441-A661-464A-8616-59533B53E3BB}" type="slidenum">
              <a:rPr lang="bg-BG" sz="2000" smtClean="0"/>
              <a:pPr/>
              <a:t>19</a:t>
            </a:fld>
            <a:endParaRPr lang="bg-BG" sz="2000" dirty="0"/>
          </a:p>
        </p:txBody>
      </p:sp>
      <p:sp>
        <p:nvSpPr>
          <p:cNvPr id="7" name="Title 1">
            <a:extLst>
              <a:ext uri="{FF2B5EF4-FFF2-40B4-BE49-F238E27FC236}">
                <a16:creationId xmlns:a16="http://schemas.microsoft.com/office/drawing/2014/main" id="{407ADD2A-C819-8787-0696-CEC00E822CC2}"/>
              </a:ext>
            </a:extLst>
          </p:cNvPr>
          <p:cNvSpPr txBox="1">
            <a:spLocks/>
          </p:cNvSpPr>
          <p:nvPr/>
        </p:nvSpPr>
        <p:spPr>
          <a:xfrm>
            <a:off x="0" y="188640"/>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Advantages of using Qudits</a:t>
            </a:r>
            <a:endParaRPr lang="bg-BG" sz="2800" b="1" dirty="0">
              <a:solidFill>
                <a:schemeClr val="accent2">
                  <a:lumMod val="50000"/>
                </a:schemeClr>
              </a:solidFill>
              <a:latin typeface="Times New Roman Cyr" pitchFamily="18" charset="0"/>
              <a:cs typeface="Times New Roman Cyr" pitchFamily="18" charset="0"/>
            </a:endParaRPr>
          </a:p>
        </p:txBody>
      </p:sp>
      <p:sp>
        <p:nvSpPr>
          <p:cNvPr id="13" name="Текстово поле 12">
            <a:extLst>
              <a:ext uri="{FF2B5EF4-FFF2-40B4-BE49-F238E27FC236}">
                <a16:creationId xmlns:a16="http://schemas.microsoft.com/office/drawing/2014/main" id="{A44218CA-EEAC-48BE-13CB-94A71BFF1458}"/>
              </a:ext>
            </a:extLst>
          </p:cNvPr>
          <p:cNvSpPr txBox="1"/>
          <p:nvPr/>
        </p:nvSpPr>
        <p:spPr>
          <a:xfrm>
            <a:off x="1187625" y="1268760"/>
            <a:ext cx="7056784" cy="4447371"/>
          </a:xfrm>
          <a:prstGeom prst="rect">
            <a:avLst/>
          </a:prstGeom>
          <a:noFill/>
        </p:spPr>
        <p:txBody>
          <a:bodyPr wrap="square">
            <a:spAutoFit/>
          </a:bodyPr>
          <a:lstStyle/>
          <a:p>
            <a:pPr>
              <a:spcAft>
                <a:spcPts val="1800"/>
              </a:spcAft>
            </a:pPr>
            <a:r>
              <a:rPr lang="en-GB" sz="2000" dirty="0"/>
              <a:t>Using qudits instead of qubits gives various advantages for the quantum algorithms</a:t>
            </a:r>
            <a:r>
              <a:rPr lang="bg-BG" sz="2000" dirty="0"/>
              <a:t>:</a:t>
            </a:r>
          </a:p>
          <a:p>
            <a:pPr marL="285750" indent="-285750" algn="just">
              <a:spcAft>
                <a:spcPts val="600"/>
              </a:spcAft>
              <a:buFont typeface="Arial" panose="020B0604020202020204" pitchFamily="34" charset="0"/>
              <a:buChar char="•"/>
            </a:pPr>
            <a:r>
              <a:rPr lang="en-GB" sz="2000" dirty="0"/>
              <a:t>They are more robust against noise and give more dependable quantum computations;</a:t>
            </a:r>
          </a:p>
          <a:p>
            <a:pPr marL="285750" indent="-285750" algn="just">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The coin can have arbitrary dimension</a:t>
            </a:r>
            <a:r>
              <a:rPr lang="bg-BG"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not only power of 2;</a:t>
            </a:r>
            <a:endParaRPr lang="en-GB" sz="2000" dirty="0"/>
          </a:p>
          <a:p>
            <a:pPr marL="800100" lvl="1" indent="-342900" algn="just">
              <a:spcAft>
                <a:spcPts val="600"/>
              </a:spcAft>
              <a:buFont typeface="Wingdings" panose="05000000000000000000" pitchFamily="2" charset="2"/>
              <a:buChar char="Ø"/>
            </a:pPr>
            <a:r>
              <a:rPr lang="en-GB" sz="2000" dirty="0"/>
              <a:t>Allow us to make much more reliable extrapolations for quantum random walk search algorithm’s stability for larger coin sizes;</a:t>
            </a:r>
            <a:endParaRPr lang="bg-BG" sz="2000" dirty="0"/>
          </a:p>
          <a:p>
            <a:pPr marL="285750" indent="-285750" algn="just">
              <a:spcAft>
                <a:spcPts val="600"/>
              </a:spcAft>
              <a:buFont typeface="Arial" panose="020B0604020202020204" pitchFamily="34" charset="0"/>
              <a:buChar char="•"/>
            </a:pPr>
            <a:r>
              <a:rPr lang="en-GB" sz="2000" dirty="0"/>
              <a:t>Increasing the size of the coin state space; </a:t>
            </a:r>
            <a:endParaRPr lang="bg-BG" sz="2000" dirty="0"/>
          </a:p>
          <a:p>
            <a:pPr marL="285750" indent="-285750" algn="just">
              <a:spcAft>
                <a:spcPts val="600"/>
              </a:spcAft>
              <a:buFont typeface="Arial" panose="020B0604020202020204" pitchFamily="34" charset="0"/>
              <a:buChar char="•"/>
            </a:pPr>
            <a:r>
              <a:rPr lang="en-GB" sz="2000" dirty="0"/>
              <a:t>More efficient construction of various quantum gates; </a:t>
            </a:r>
            <a:endParaRPr lang="bg-BG" sz="2000" dirty="0"/>
          </a:p>
          <a:p>
            <a:pPr marL="285750" indent="-285750" algn="just">
              <a:spcAft>
                <a:spcPts val="600"/>
              </a:spcAft>
              <a:buFont typeface="Arial" panose="020B0604020202020204" pitchFamily="34" charset="0"/>
              <a:buChar char="•"/>
            </a:pPr>
            <a:r>
              <a:rPr lang="en-GB" sz="2000" dirty="0"/>
              <a:t>New quantum error correction protocols.</a:t>
            </a:r>
            <a:endParaRPr lang="bg-BG" sz="2000" dirty="0"/>
          </a:p>
          <a:p>
            <a:pPr marL="285750" indent="-285750">
              <a:buFont typeface="Arial" panose="020B0604020202020204" pitchFamily="34" charset="0"/>
              <a:buChar char="•"/>
            </a:pPr>
            <a:endParaRPr lang="en-US" dirty="0"/>
          </a:p>
        </p:txBody>
      </p:sp>
      <p:sp>
        <p:nvSpPr>
          <p:cNvPr id="15" name="Контейнер за дата 14">
            <a:extLst>
              <a:ext uri="{FF2B5EF4-FFF2-40B4-BE49-F238E27FC236}">
                <a16:creationId xmlns:a16="http://schemas.microsoft.com/office/drawing/2014/main" id="{A3079A79-D0AE-BCE8-F7F1-BB5C949BB188}"/>
              </a:ext>
            </a:extLst>
          </p:cNvPr>
          <p:cNvSpPr>
            <a:spLocks noGrp="1"/>
          </p:cNvSpPr>
          <p:nvPr>
            <p:ph type="dt" sz="half" idx="10"/>
          </p:nvPr>
        </p:nvSpPr>
        <p:spPr>
          <a:xfrm>
            <a:off x="755576" y="6376241"/>
            <a:ext cx="2057400" cy="365125"/>
          </a:xfrm>
        </p:spPr>
        <p:txBody>
          <a:bodyPr/>
          <a:lstStyle/>
          <a:p>
            <a:fld id="{86CF45CF-D3F2-4CC9-A351-344806C6191E}" type="datetime1">
              <a:rPr lang="en-US" sz="1700" smtClean="0">
                <a:solidFill>
                  <a:srgbClr val="FFC000"/>
                </a:solidFill>
              </a:rPr>
              <a:t>12/21/2022</a:t>
            </a:fld>
            <a:endParaRPr lang="bg-BG" sz="1700" dirty="0">
              <a:solidFill>
                <a:srgbClr val="FFC000"/>
              </a:solidFill>
            </a:endParaRPr>
          </a:p>
        </p:txBody>
      </p:sp>
      <p:sp>
        <p:nvSpPr>
          <p:cNvPr id="16" name="Контейнер за долния колонтитул 15">
            <a:extLst>
              <a:ext uri="{FF2B5EF4-FFF2-40B4-BE49-F238E27FC236}">
                <a16:creationId xmlns:a16="http://schemas.microsoft.com/office/drawing/2014/main" id="{D11AF27B-AD6B-322F-B4A7-1458A1B044A7}"/>
              </a:ext>
            </a:extLst>
          </p:cNvPr>
          <p:cNvSpPr>
            <a:spLocks noGrp="1"/>
          </p:cNvSpPr>
          <p:nvPr>
            <p:ph type="ftr" sz="quarter" idx="11"/>
          </p:nvPr>
        </p:nvSpPr>
        <p:spPr>
          <a:xfrm>
            <a:off x="3316916" y="6376242"/>
            <a:ext cx="4679482"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Tree>
    <p:extLst>
      <p:ext uri="{BB962C8B-B14F-4D97-AF65-F5344CB8AC3E}">
        <p14:creationId xmlns:p14="http://schemas.microsoft.com/office/powerpoint/2010/main" val="1134106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Контейнер за дата 3">
            <a:extLst>
              <a:ext uri="{FF2B5EF4-FFF2-40B4-BE49-F238E27FC236}">
                <a16:creationId xmlns:a16="http://schemas.microsoft.com/office/drawing/2014/main" id="{1A2DC7C3-988D-52C0-D839-6D6936FF0332}"/>
              </a:ext>
            </a:extLst>
          </p:cNvPr>
          <p:cNvSpPr>
            <a:spLocks noGrp="1"/>
          </p:cNvSpPr>
          <p:nvPr>
            <p:ph type="dt" sz="half" idx="10"/>
          </p:nvPr>
        </p:nvSpPr>
        <p:spPr>
          <a:xfrm>
            <a:off x="734589" y="6389874"/>
            <a:ext cx="2057400" cy="365125"/>
          </a:xfrm>
        </p:spPr>
        <p:txBody>
          <a:bodyPr/>
          <a:lstStyle/>
          <a:p>
            <a:fld id="{A0168AC5-8B46-4EF5-8F58-1893686CB4D1}" type="datetime1">
              <a:rPr lang="en-US" sz="1700" smtClean="0">
                <a:solidFill>
                  <a:srgbClr val="FFC000"/>
                </a:solidFill>
              </a:rPr>
              <a:t>12/21/2022</a:t>
            </a:fld>
            <a:endParaRPr lang="bg-BG" sz="1700" dirty="0">
              <a:solidFill>
                <a:srgbClr val="FFC000"/>
              </a:solidFill>
            </a:endParaRPr>
          </a:p>
        </p:txBody>
      </p:sp>
      <p:sp>
        <p:nvSpPr>
          <p:cNvPr id="5" name="Контейнер за долния колонтитул 4">
            <a:extLst>
              <a:ext uri="{FF2B5EF4-FFF2-40B4-BE49-F238E27FC236}">
                <a16:creationId xmlns:a16="http://schemas.microsoft.com/office/drawing/2014/main" id="{A35407D6-3FE2-975B-A796-13C63A9D7478}"/>
              </a:ext>
            </a:extLst>
          </p:cNvPr>
          <p:cNvSpPr>
            <a:spLocks noGrp="1"/>
          </p:cNvSpPr>
          <p:nvPr>
            <p:ph type="ftr" sz="quarter" idx="11"/>
          </p:nvPr>
        </p:nvSpPr>
        <p:spPr>
          <a:xfrm>
            <a:off x="3422036" y="6389873"/>
            <a:ext cx="4679482"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6" name="Контейнер за номер на слайда 5">
            <a:extLst>
              <a:ext uri="{FF2B5EF4-FFF2-40B4-BE49-F238E27FC236}">
                <a16:creationId xmlns:a16="http://schemas.microsoft.com/office/drawing/2014/main" id="{AAE1D22D-1F1F-23A2-AB61-26A7384E40F3}"/>
              </a:ext>
            </a:extLst>
          </p:cNvPr>
          <p:cNvSpPr>
            <a:spLocks noGrp="1"/>
          </p:cNvSpPr>
          <p:nvPr>
            <p:ph type="sldNum" sz="quarter" idx="12"/>
          </p:nvPr>
        </p:nvSpPr>
        <p:spPr>
          <a:xfrm>
            <a:off x="7812360" y="6389875"/>
            <a:ext cx="578317" cy="365125"/>
          </a:xfrm>
        </p:spPr>
        <p:txBody>
          <a:bodyPr/>
          <a:lstStyle/>
          <a:p>
            <a:fld id="{666D7441-A661-464A-8616-59533B53E3BB}" type="slidenum">
              <a:rPr lang="bg-BG" sz="2000" smtClean="0"/>
              <a:pPr/>
              <a:t>2</a:t>
            </a:fld>
            <a:endParaRPr lang="bg-BG" sz="2000" dirty="0"/>
          </a:p>
        </p:txBody>
      </p:sp>
      <p:sp>
        <p:nvSpPr>
          <p:cNvPr id="7" name="Title 1">
            <a:extLst>
              <a:ext uri="{FF2B5EF4-FFF2-40B4-BE49-F238E27FC236}">
                <a16:creationId xmlns:a16="http://schemas.microsoft.com/office/drawing/2014/main" id="{DC30B87A-0793-890E-99A6-A10182D80587}"/>
              </a:ext>
            </a:extLst>
          </p:cNvPr>
          <p:cNvSpPr txBox="1">
            <a:spLocks/>
          </p:cNvSpPr>
          <p:nvPr/>
        </p:nvSpPr>
        <p:spPr>
          <a:xfrm>
            <a:off x="0" y="285562"/>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3400" b="1" dirty="0">
                <a:solidFill>
                  <a:schemeClr val="tx2">
                    <a:lumMod val="20000"/>
                    <a:lumOff val="80000"/>
                  </a:schemeClr>
                </a:solidFill>
                <a:latin typeface="Times New Roman Cyr" pitchFamily="18" charset="0"/>
                <a:cs typeface="Times New Roman Cyr" pitchFamily="18" charset="0"/>
              </a:rPr>
              <a:t>Contents</a:t>
            </a:r>
            <a:endParaRPr lang="bg-BG" sz="3400" b="1" dirty="0">
              <a:solidFill>
                <a:schemeClr val="tx2">
                  <a:lumMod val="20000"/>
                  <a:lumOff val="80000"/>
                </a:schemeClr>
              </a:solidFill>
              <a:latin typeface="Times New Roman Cyr" pitchFamily="18" charset="0"/>
              <a:cs typeface="Times New Roman Cyr" pitchFamily="18" charset="0"/>
            </a:endParaRPr>
          </a:p>
        </p:txBody>
      </p:sp>
      <p:sp>
        <p:nvSpPr>
          <p:cNvPr id="9" name="Текстово поле 8">
            <a:extLst>
              <a:ext uri="{FF2B5EF4-FFF2-40B4-BE49-F238E27FC236}">
                <a16:creationId xmlns:a16="http://schemas.microsoft.com/office/drawing/2014/main" id="{1040E76E-A9C8-E510-149C-53005D0CEE0A}"/>
              </a:ext>
            </a:extLst>
          </p:cNvPr>
          <p:cNvSpPr txBox="1"/>
          <p:nvPr/>
        </p:nvSpPr>
        <p:spPr>
          <a:xfrm>
            <a:off x="1042482" y="933634"/>
            <a:ext cx="6841886" cy="6032421"/>
          </a:xfrm>
          <a:prstGeom prst="rect">
            <a:avLst/>
          </a:prstGeom>
          <a:noFill/>
        </p:spPr>
        <p:txBody>
          <a:bodyPr wrap="square">
            <a:spAutoFit/>
          </a:bodyPr>
          <a:lstStyle/>
          <a:p>
            <a:pPr marL="400050" indent="-400050">
              <a:buAutoNum type="romanUcPeriod"/>
            </a:pPr>
            <a:r>
              <a:rPr lang="en-US" sz="2200" b="1" dirty="0">
                <a:solidFill>
                  <a:schemeClr val="tx2">
                    <a:lumMod val="20000"/>
                    <a:lumOff val="80000"/>
                  </a:schemeClr>
                </a:solidFill>
                <a:latin typeface="Times New Roman Cyr" pitchFamily="18" charset="0"/>
                <a:cs typeface="Times New Roman Cyr" pitchFamily="18" charset="0"/>
              </a:rPr>
              <a:t>Introduction</a:t>
            </a:r>
          </a:p>
          <a:p>
            <a:pPr marL="857250" lvl="1" indent="-400050">
              <a:buFont typeface="+mj-lt"/>
              <a:buAutoNum type="arabicPeriod"/>
            </a:pPr>
            <a:r>
              <a:rPr lang="en-US" sz="2000" b="1" dirty="0">
                <a:solidFill>
                  <a:schemeClr val="tx2">
                    <a:lumMod val="20000"/>
                    <a:lumOff val="80000"/>
                  </a:schemeClr>
                </a:solidFill>
                <a:latin typeface="Times New Roman Cyr" pitchFamily="18" charset="0"/>
                <a:cs typeface="Times New Roman Cyr" pitchFamily="18" charset="0"/>
              </a:rPr>
              <a:t>Discrete time quantum random walk search</a:t>
            </a:r>
          </a:p>
          <a:p>
            <a:pPr marL="857250" lvl="1" indent="-400050">
              <a:buFont typeface="+mj-lt"/>
              <a:buAutoNum type="arabicPeriod"/>
            </a:pPr>
            <a:r>
              <a:rPr lang="en-US" sz="2000" b="1" dirty="0">
                <a:solidFill>
                  <a:schemeClr val="tx2">
                    <a:lumMod val="20000"/>
                    <a:lumOff val="80000"/>
                  </a:schemeClr>
                </a:solidFill>
                <a:latin typeface="Times New Roman Cyr" pitchFamily="18" charset="0"/>
                <a:cs typeface="Times New Roman Cyr" pitchFamily="18" charset="0"/>
              </a:rPr>
              <a:t>An example </a:t>
            </a:r>
          </a:p>
          <a:p>
            <a:pPr marL="400050" indent="-400050">
              <a:buFont typeface="+mj-lt"/>
              <a:buAutoNum type="romanUcPeriod"/>
            </a:pPr>
            <a:r>
              <a:rPr lang="en-US" sz="2200" b="1" dirty="0">
                <a:solidFill>
                  <a:schemeClr val="tx2">
                    <a:lumMod val="20000"/>
                    <a:lumOff val="80000"/>
                  </a:schemeClr>
                </a:solidFill>
                <a:latin typeface="Times New Roman Cyr" pitchFamily="18" charset="0"/>
                <a:cs typeface="Times New Roman Cyr" pitchFamily="18" charset="0"/>
              </a:rPr>
              <a:t>Robustness of QRWS with modified coin</a:t>
            </a:r>
          </a:p>
          <a:p>
            <a:pPr marL="857250" lvl="1" indent="-400050">
              <a:buFont typeface="+mj-lt"/>
              <a:buAutoNum type="arabicPeriod"/>
            </a:pPr>
            <a:r>
              <a:rPr lang="en-GB" sz="2000" b="1" dirty="0">
                <a:solidFill>
                  <a:schemeClr val="tx2">
                    <a:lumMod val="20000"/>
                    <a:lumOff val="80000"/>
                  </a:schemeClr>
                </a:solidFill>
                <a:latin typeface="Times New Roman Cyr" pitchFamily="18" charset="0"/>
                <a:cs typeface="Times New Roman Cyr" pitchFamily="18" charset="0"/>
              </a:rPr>
              <a:t>Modification of the walk coin</a:t>
            </a:r>
          </a:p>
          <a:p>
            <a:pPr marL="857250" lvl="1" indent="-400050">
              <a:buFont typeface="+mj-lt"/>
              <a:buAutoNum type="arabicPeriod"/>
            </a:pPr>
            <a:r>
              <a:rPr lang="en-GB" sz="2000" b="1" dirty="0">
                <a:solidFill>
                  <a:schemeClr val="tx2">
                    <a:lumMod val="20000"/>
                    <a:lumOff val="80000"/>
                  </a:schemeClr>
                </a:solidFill>
                <a:latin typeface="Times New Roman Cyr" pitchFamily="18" charset="0"/>
                <a:cs typeface="Times New Roman Cyr" pitchFamily="18" charset="0"/>
              </a:rPr>
              <a:t>Improvement of algorithm’s stability</a:t>
            </a:r>
          </a:p>
          <a:p>
            <a:pPr marL="400050" indent="-400050">
              <a:buFont typeface="+mj-lt"/>
              <a:buAutoNum type="romanUcPeriod"/>
            </a:pPr>
            <a:r>
              <a:rPr lang="en-GB" sz="2200" b="1" dirty="0">
                <a:solidFill>
                  <a:schemeClr val="tx2">
                    <a:lumMod val="20000"/>
                    <a:lumOff val="80000"/>
                  </a:schemeClr>
                </a:solidFill>
                <a:latin typeface="Times New Roman Cyr" pitchFamily="18" charset="0"/>
                <a:cs typeface="Times New Roman Cyr" pitchFamily="18" charset="0"/>
              </a:rPr>
              <a:t>Robustness of QRWS with Qudit Coin</a:t>
            </a:r>
          </a:p>
          <a:p>
            <a:pPr marL="914400" lvl="1" indent="-457200">
              <a:buFont typeface="+mj-lt"/>
              <a:buAutoNum type="arabicPeriod"/>
            </a:pPr>
            <a:r>
              <a:rPr lang="en-US" sz="2000" b="1" dirty="0">
                <a:solidFill>
                  <a:schemeClr val="tx2">
                    <a:lumMod val="20000"/>
                    <a:lumOff val="80000"/>
                  </a:schemeClr>
                </a:solidFill>
                <a:latin typeface="Times New Roman Cyr" pitchFamily="18" charset="0"/>
                <a:cs typeface="Times New Roman Cyr" pitchFamily="18" charset="0"/>
              </a:rPr>
              <a:t>Qubits vs Qudits</a:t>
            </a:r>
          </a:p>
          <a:p>
            <a:pPr marL="914400" lvl="1" indent="-457200">
              <a:buFont typeface="+mj-lt"/>
              <a:buAutoNum type="arabicPeriod"/>
            </a:pPr>
            <a:r>
              <a:rPr lang="en-US" sz="2000" b="1" dirty="0">
                <a:solidFill>
                  <a:schemeClr val="tx2">
                    <a:lumMod val="20000"/>
                    <a:lumOff val="80000"/>
                  </a:schemeClr>
                </a:solidFill>
                <a:latin typeface="Times New Roman Cyr" pitchFamily="18" charset="0"/>
                <a:cs typeface="Times New Roman Cyr" pitchFamily="18" charset="0"/>
              </a:rPr>
              <a:t>QRWS with Qudit coin</a:t>
            </a:r>
          </a:p>
          <a:p>
            <a:pPr marL="914400" lvl="1" indent="-457200">
              <a:buFont typeface="+mj-lt"/>
              <a:buAutoNum type="arabicPeriod"/>
            </a:pPr>
            <a:r>
              <a:rPr lang="en-US" sz="2000" b="1" dirty="0">
                <a:solidFill>
                  <a:schemeClr val="tx2">
                    <a:lumMod val="20000"/>
                    <a:lumOff val="80000"/>
                  </a:schemeClr>
                </a:solidFill>
                <a:latin typeface="Times New Roman Cyr" pitchFamily="18" charset="0"/>
                <a:cs typeface="Times New Roman Cyr" pitchFamily="18" charset="0"/>
              </a:rPr>
              <a:t>Measuring the stability of the algorithm</a:t>
            </a:r>
          </a:p>
          <a:p>
            <a:pPr marL="914400" lvl="1" indent="-457200">
              <a:buFont typeface="+mj-lt"/>
              <a:buAutoNum type="arabicPeriod"/>
            </a:pPr>
            <a:r>
              <a:rPr lang="en-US" sz="2000" b="1" dirty="0">
                <a:solidFill>
                  <a:schemeClr val="tx2">
                    <a:lumMod val="20000"/>
                    <a:lumOff val="80000"/>
                  </a:schemeClr>
                </a:solidFill>
                <a:latin typeface="Times New Roman Cyr" pitchFamily="18" charset="0"/>
                <a:cs typeface="Times New Roman Cyr" pitchFamily="18" charset="0"/>
              </a:rPr>
              <a:t>Robustness analysis including both coin parameters</a:t>
            </a:r>
          </a:p>
          <a:p>
            <a:pPr marL="914400" lvl="1" indent="-457200">
              <a:buFont typeface="+mj-lt"/>
              <a:buAutoNum type="arabicPeriod"/>
            </a:pPr>
            <a:r>
              <a:rPr lang="en-US" sz="2000" b="1" dirty="0">
                <a:solidFill>
                  <a:schemeClr val="tx2">
                    <a:lumMod val="20000"/>
                    <a:lumOff val="80000"/>
                  </a:schemeClr>
                </a:solidFill>
                <a:latin typeface="Times New Roman Cyr" pitchFamily="18" charset="0"/>
                <a:cs typeface="Times New Roman Cyr" pitchFamily="18" charset="0"/>
              </a:rPr>
              <a:t>Relative stability of QRWS algorithm</a:t>
            </a:r>
          </a:p>
          <a:p>
            <a:pPr marL="457200" indent="-457200">
              <a:buFont typeface="+mj-lt"/>
              <a:buAutoNum type="romanUcPeriod"/>
            </a:pPr>
            <a:r>
              <a:rPr lang="en-US" sz="2200" b="1" dirty="0">
                <a:solidFill>
                  <a:schemeClr val="tx2">
                    <a:lumMod val="20000"/>
                    <a:lumOff val="80000"/>
                  </a:schemeClr>
                </a:solidFill>
                <a:latin typeface="Times New Roman Cyr" pitchFamily="18" charset="0"/>
                <a:cs typeface="Times New Roman Cyr" pitchFamily="18" charset="0"/>
              </a:rPr>
              <a:t>Conclusion</a:t>
            </a:r>
          </a:p>
          <a:p>
            <a:pPr marL="457200" indent="-457200">
              <a:buFont typeface="+mj-lt"/>
              <a:buAutoNum type="romanUcPeriod"/>
            </a:pPr>
            <a:r>
              <a:rPr lang="en-US" sz="2200" b="1" dirty="0">
                <a:solidFill>
                  <a:schemeClr val="tx2">
                    <a:lumMod val="20000"/>
                    <a:lumOff val="80000"/>
                  </a:schemeClr>
                </a:solidFill>
                <a:latin typeface="Times New Roman Cyr" pitchFamily="18" charset="0"/>
                <a:cs typeface="Times New Roman Cyr" pitchFamily="18" charset="0"/>
              </a:rPr>
              <a:t>ECAMP14</a:t>
            </a:r>
          </a:p>
          <a:p>
            <a:pPr marL="914400" lvl="1" indent="-457200">
              <a:buFont typeface="+mj-lt"/>
              <a:buAutoNum type="arabicPeriod"/>
            </a:pPr>
            <a:endParaRPr lang="bg-BG" sz="2000" b="1" dirty="0">
              <a:solidFill>
                <a:schemeClr val="accent2">
                  <a:lumMod val="50000"/>
                </a:schemeClr>
              </a:solidFill>
              <a:latin typeface="Times New Roman Cyr" pitchFamily="18" charset="0"/>
              <a:cs typeface="Times New Roman Cyr" pitchFamily="18" charset="0"/>
            </a:endParaRPr>
          </a:p>
          <a:p>
            <a:pPr marL="400050" indent="-400050">
              <a:buFont typeface="+mj-lt"/>
              <a:buAutoNum type="romanUcPeriod"/>
            </a:pPr>
            <a:endParaRPr lang="en-GB" sz="2200" b="1" dirty="0">
              <a:solidFill>
                <a:schemeClr val="accent2">
                  <a:lumMod val="50000"/>
                </a:schemeClr>
              </a:solidFill>
              <a:latin typeface="Times New Roman Cyr" pitchFamily="18" charset="0"/>
              <a:cs typeface="Times New Roman Cyr" pitchFamily="18" charset="0"/>
            </a:endParaRPr>
          </a:p>
          <a:p>
            <a:pPr marL="857250" lvl="1" indent="-400050">
              <a:buFont typeface="+mj-lt"/>
              <a:buAutoNum type="arabicPeriod"/>
            </a:pPr>
            <a:endParaRPr lang="en-GB" dirty="0"/>
          </a:p>
          <a:p>
            <a:pPr marL="400050" indent="-400050">
              <a:buFont typeface="+mj-lt"/>
              <a:buAutoNum type="romanUcPeriod"/>
            </a:pPr>
            <a:endParaRPr lang="en-US" b="1" dirty="0">
              <a:solidFill>
                <a:schemeClr val="accent2">
                  <a:lumMod val="50000"/>
                </a:schemeClr>
              </a:solidFill>
              <a:latin typeface="Times New Roman Cyr" pitchFamily="18" charset="0"/>
              <a:cs typeface="Times New Roman Cyr" pitchFamily="18" charset="0"/>
            </a:endParaRPr>
          </a:p>
          <a:p>
            <a:pPr marL="400050" indent="-400050">
              <a:buAutoNum type="romanUcPeriod"/>
            </a:pPr>
            <a:endParaRPr lang="en-US" dirty="0"/>
          </a:p>
        </p:txBody>
      </p:sp>
    </p:spTree>
    <p:extLst>
      <p:ext uri="{BB962C8B-B14F-4D97-AF65-F5344CB8AC3E}">
        <p14:creationId xmlns:p14="http://schemas.microsoft.com/office/powerpoint/2010/main" val="2168129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Блоксхема: процес 25">
            <a:extLst>
              <a:ext uri="{FF2B5EF4-FFF2-40B4-BE49-F238E27FC236}">
                <a16:creationId xmlns:a16="http://schemas.microsoft.com/office/drawing/2014/main" id="{1CBAD7CF-C877-4205-809D-664F58FCD489}"/>
              </a:ext>
            </a:extLst>
          </p:cNvPr>
          <p:cNvSpPr/>
          <p:nvPr/>
        </p:nvSpPr>
        <p:spPr>
          <a:xfrm>
            <a:off x="4119601" y="1412776"/>
            <a:ext cx="4869060" cy="2367598"/>
          </a:xfrm>
          <a:prstGeom prst="flowChartProcess">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dirty="0"/>
          </a:p>
        </p:txBody>
      </p:sp>
      <p:sp>
        <p:nvSpPr>
          <p:cNvPr id="25" name="Блоксхема: процес 24">
            <a:extLst>
              <a:ext uri="{FF2B5EF4-FFF2-40B4-BE49-F238E27FC236}">
                <a16:creationId xmlns:a16="http://schemas.microsoft.com/office/drawing/2014/main" id="{3C8FC61D-CC5F-4D75-8784-B68792F10993}"/>
              </a:ext>
            </a:extLst>
          </p:cNvPr>
          <p:cNvSpPr/>
          <p:nvPr/>
        </p:nvSpPr>
        <p:spPr>
          <a:xfrm>
            <a:off x="4119601" y="3933056"/>
            <a:ext cx="4869060" cy="2367598"/>
          </a:xfrm>
          <a:prstGeom prst="flowChartProcess">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dirty="0"/>
          </a:p>
        </p:txBody>
      </p:sp>
      <p:sp>
        <p:nvSpPr>
          <p:cNvPr id="6" name="Slide Number Placeholder 5">
            <a:extLst>
              <a:ext uri="{FF2B5EF4-FFF2-40B4-BE49-F238E27FC236}">
                <a16:creationId xmlns:a16="http://schemas.microsoft.com/office/drawing/2014/main" id="{04195050-A3F8-4E54-8C1F-C9684FF97E46}"/>
              </a:ext>
            </a:extLst>
          </p:cNvPr>
          <p:cNvSpPr>
            <a:spLocks noGrp="1"/>
          </p:cNvSpPr>
          <p:nvPr>
            <p:ph type="sldNum" sz="quarter" idx="12"/>
          </p:nvPr>
        </p:nvSpPr>
        <p:spPr>
          <a:xfrm>
            <a:off x="7672297" y="6368509"/>
            <a:ext cx="578317" cy="365125"/>
          </a:xfrm>
        </p:spPr>
        <p:txBody>
          <a:bodyPr/>
          <a:lstStyle/>
          <a:p>
            <a:fld id="{666D7441-A661-464A-8616-59533B53E3BB}" type="slidenum">
              <a:rPr lang="bg-BG" sz="2000" smtClean="0"/>
              <a:pPr/>
              <a:t>20</a:t>
            </a:fld>
            <a:endParaRPr lang="bg-BG" sz="2000" dirty="0"/>
          </a:p>
        </p:txBody>
      </p:sp>
      <p:sp>
        <p:nvSpPr>
          <p:cNvPr id="19" name="Footer Placeholder 4">
            <a:extLst>
              <a:ext uri="{FF2B5EF4-FFF2-40B4-BE49-F238E27FC236}">
                <a16:creationId xmlns:a16="http://schemas.microsoft.com/office/drawing/2014/main" id="{ECE099DF-8827-4F51-95B0-8E914D46DC3A}"/>
              </a:ext>
            </a:extLst>
          </p:cNvPr>
          <p:cNvSpPr>
            <a:spLocks noGrp="1"/>
          </p:cNvSpPr>
          <p:nvPr>
            <p:ph type="ftr" sz="quarter" idx="11"/>
          </p:nvPr>
        </p:nvSpPr>
        <p:spPr>
          <a:xfrm>
            <a:off x="3184376" y="6361583"/>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5" name="TextBox 6">
            <a:extLst>
              <a:ext uri="{FF2B5EF4-FFF2-40B4-BE49-F238E27FC236}">
                <a16:creationId xmlns:a16="http://schemas.microsoft.com/office/drawing/2014/main" id="{E802570A-37D7-402F-8ECD-53D8106AE0DF}"/>
              </a:ext>
            </a:extLst>
          </p:cNvPr>
          <p:cNvSpPr txBox="1"/>
          <p:nvPr/>
        </p:nvSpPr>
        <p:spPr>
          <a:xfrm>
            <a:off x="1259632" y="819483"/>
            <a:ext cx="8086280"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MC simulations of the algorithm with different qudit size</a:t>
            </a:r>
          </a:p>
        </p:txBody>
      </p:sp>
      <p:sp>
        <p:nvSpPr>
          <p:cNvPr id="7" name="Title 1">
            <a:extLst>
              <a:ext uri="{FF2B5EF4-FFF2-40B4-BE49-F238E27FC236}">
                <a16:creationId xmlns:a16="http://schemas.microsoft.com/office/drawing/2014/main" id="{C369B668-7A61-4BC5-AD2B-4C9F8313644C}"/>
              </a:ext>
            </a:extLst>
          </p:cNvPr>
          <p:cNvSpPr txBox="1">
            <a:spLocks/>
          </p:cNvSpPr>
          <p:nvPr/>
        </p:nvSpPr>
        <p:spPr>
          <a:xfrm>
            <a:off x="-48868" y="94332"/>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QRWS with </a:t>
            </a:r>
            <a:r>
              <a:rPr lang="en-US" sz="2800" b="1" dirty="0" err="1">
                <a:solidFill>
                  <a:schemeClr val="accent2">
                    <a:lumMod val="50000"/>
                  </a:schemeClr>
                </a:solidFill>
                <a:latin typeface="Times New Roman Cyr" pitchFamily="18" charset="0"/>
                <a:cs typeface="Times New Roman Cyr" pitchFamily="18" charset="0"/>
              </a:rPr>
              <a:t>Qudit</a:t>
            </a:r>
            <a:r>
              <a:rPr lang="en-US" sz="2800" b="1" dirty="0">
                <a:solidFill>
                  <a:schemeClr val="accent2">
                    <a:lumMod val="50000"/>
                  </a:schemeClr>
                </a:solidFill>
                <a:latin typeface="Times New Roman Cyr" pitchFamily="18" charset="0"/>
                <a:cs typeface="Times New Roman Cyr" pitchFamily="18" charset="0"/>
              </a:rPr>
              <a:t> coin</a:t>
            </a:r>
            <a:endParaRPr lang="bg-BG" sz="2800" b="1" dirty="0">
              <a:solidFill>
                <a:schemeClr val="accent2">
                  <a:lumMod val="50000"/>
                </a:schemeClr>
              </a:solidFill>
              <a:latin typeface="Times New Roman Cyr" pitchFamily="18" charset="0"/>
              <a:cs typeface="Times New Roman Cyr" pitchFamily="18" charset="0"/>
            </a:endParaRPr>
          </a:p>
        </p:txBody>
      </p:sp>
      <p:sp>
        <p:nvSpPr>
          <p:cNvPr id="10" name="TextBox 6">
            <a:extLst>
              <a:ext uri="{FF2B5EF4-FFF2-40B4-BE49-F238E27FC236}">
                <a16:creationId xmlns:a16="http://schemas.microsoft.com/office/drawing/2014/main" id="{799AC598-C003-4768-B20E-D43F18A1A612}"/>
              </a:ext>
            </a:extLst>
          </p:cNvPr>
          <p:cNvSpPr txBox="1"/>
          <p:nvPr/>
        </p:nvSpPr>
        <p:spPr>
          <a:xfrm>
            <a:off x="183317" y="4412408"/>
            <a:ext cx="783704" cy="369332"/>
          </a:xfrm>
          <a:prstGeom prst="rect">
            <a:avLst/>
          </a:prstGeom>
          <a:noFill/>
        </p:spPr>
        <p:txBody>
          <a:bodyPr wrap="square">
            <a:spAutoFit/>
          </a:bodyPr>
          <a:lstStyle/>
          <a:p>
            <a:pPr algn="ctr"/>
            <a:r>
              <a:rPr lang="en-US" sz="1800" dirty="0">
                <a:latin typeface="Arial" panose="020B0604020202020204" pitchFamily="34" charset="0"/>
                <a:cs typeface="Arial" panose="020B0604020202020204" pitchFamily="34" charset="0"/>
              </a:rPr>
              <a:t>m=10</a:t>
            </a:r>
          </a:p>
        </p:txBody>
      </p:sp>
      <p:sp>
        <p:nvSpPr>
          <p:cNvPr id="16" name="TextBox 6">
            <a:extLst>
              <a:ext uri="{FF2B5EF4-FFF2-40B4-BE49-F238E27FC236}">
                <a16:creationId xmlns:a16="http://schemas.microsoft.com/office/drawing/2014/main" id="{076074FB-D9D8-4A01-939E-55536A0312C0}"/>
              </a:ext>
            </a:extLst>
          </p:cNvPr>
          <p:cNvSpPr txBox="1"/>
          <p:nvPr/>
        </p:nvSpPr>
        <p:spPr>
          <a:xfrm>
            <a:off x="148416" y="2116699"/>
            <a:ext cx="783704" cy="369332"/>
          </a:xfrm>
          <a:prstGeom prst="rect">
            <a:avLst/>
          </a:prstGeom>
          <a:noFill/>
        </p:spPr>
        <p:txBody>
          <a:bodyPr wrap="square">
            <a:spAutoFit/>
          </a:bodyPr>
          <a:lstStyle/>
          <a:p>
            <a:pPr algn="ctr"/>
            <a:r>
              <a:rPr lang="en-US" sz="1800" dirty="0">
                <a:latin typeface="Arial" panose="020B0604020202020204" pitchFamily="34" charset="0"/>
                <a:cs typeface="Arial" panose="020B0604020202020204" pitchFamily="34" charset="0"/>
              </a:rPr>
              <a:t>m=5</a:t>
            </a:r>
          </a:p>
        </p:txBody>
      </p:sp>
      <p:pic>
        <p:nvPicPr>
          <p:cNvPr id="17" name="Картина 16">
            <a:extLst>
              <a:ext uri="{FF2B5EF4-FFF2-40B4-BE49-F238E27FC236}">
                <a16:creationId xmlns:a16="http://schemas.microsoft.com/office/drawing/2014/main" id="{738E8D59-0173-4CB5-A5B9-473DB02DDC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7708" y="1431032"/>
            <a:ext cx="4632845" cy="2286000"/>
          </a:xfrm>
          <a:prstGeom prst="rect">
            <a:avLst/>
          </a:prstGeom>
        </p:spPr>
      </p:pic>
      <p:pic>
        <p:nvPicPr>
          <p:cNvPr id="20" name="Картина 19">
            <a:extLst>
              <a:ext uri="{FF2B5EF4-FFF2-40B4-BE49-F238E27FC236}">
                <a16:creationId xmlns:a16="http://schemas.microsoft.com/office/drawing/2014/main" id="{BCCA1683-BAE3-4610-9702-6C9E4735A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9617" y="3951312"/>
            <a:ext cx="4632844" cy="2286000"/>
          </a:xfrm>
          <a:prstGeom prst="rect">
            <a:avLst/>
          </a:prstGeom>
        </p:spPr>
      </p:pic>
      <p:pic>
        <p:nvPicPr>
          <p:cNvPr id="24" name="Картина 23">
            <a:extLst>
              <a:ext uri="{FF2B5EF4-FFF2-40B4-BE49-F238E27FC236}">
                <a16:creationId xmlns:a16="http://schemas.microsoft.com/office/drawing/2014/main" id="{F12C7DC1-01B1-42A0-AE1F-598F668E49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98" r="9014"/>
          <a:stretch/>
        </p:blipFill>
        <p:spPr>
          <a:xfrm>
            <a:off x="932120" y="3901815"/>
            <a:ext cx="3094842" cy="2407505"/>
          </a:xfrm>
          <a:prstGeom prst="rect">
            <a:avLst/>
          </a:prstGeom>
        </p:spPr>
        <p:style>
          <a:lnRef idx="0">
            <a:schemeClr val="dk1"/>
          </a:lnRef>
          <a:fillRef idx="3">
            <a:schemeClr val="dk1"/>
          </a:fillRef>
          <a:effectRef idx="3">
            <a:schemeClr val="dk1"/>
          </a:effectRef>
          <a:fontRef idx="minor">
            <a:schemeClr val="lt1"/>
          </a:fontRef>
        </p:style>
      </p:pic>
      <p:pic>
        <p:nvPicPr>
          <p:cNvPr id="28" name="Картина 27">
            <a:extLst>
              <a:ext uri="{FF2B5EF4-FFF2-40B4-BE49-F238E27FC236}">
                <a16:creationId xmlns:a16="http://schemas.microsoft.com/office/drawing/2014/main" id="{BC2EBF0D-059C-4147-B9B5-75FC17D25D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658" r="8881"/>
          <a:stretch/>
        </p:blipFill>
        <p:spPr>
          <a:xfrm>
            <a:off x="932120" y="1429833"/>
            <a:ext cx="3094842" cy="2386584"/>
          </a:xfrm>
          <a:prstGeom prst="rect">
            <a:avLst/>
          </a:prstGeom>
        </p:spPr>
        <p:style>
          <a:lnRef idx="0">
            <a:schemeClr val="dk1"/>
          </a:lnRef>
          <a:fillRef idx="3">
            <a:schemeClr val="dk1"/>
          </a:fillRef>
          <a:effectRef idx="3">
            <a:schemeClr val="dk1"/>
          </a:effectRef>
          <a:fontRef idx="minor">
            <a:schemeClr val="lt1"/>
          </a:fontRef>
        </p:style>
      </p:pic>
      <p:sp>
        <p:nvSpPr>
          <p:cNvPr id="8" name="Контейнер за дата 7">
            <a:extLst>
              <a:ext uri="{FF2B5EF4-FFF2-40B4-BE49-F238E27FC236}">
                <a16:creationId xmlns:a16="http://schemas.microsoft.com/office/drawing/2014/main" id="{0CC4F65D-6282-1107-18FC-E86F77A8E6AD}"/>
              </a:ext>
            </a:extLst>
          </p:cNvPr>
          <p:cNvSpPr>
            <a:spLocks noGrp="1"/>
          </p:cNvSpPr>
          <p:nvPr>
            <p:ph type="dt" sz="half" idx="10"/>
          </p:nvPr>
        </p:nvSpPr>
        <p:spPr>
          <a:xfrm>
            <a:off x="710661" y="6361838"/>
            <a:ext cx="2057400" cy="365125"/>
          </a:xfrm>
        </p:spPr>
        <p:txBody>
          <a:bodyPr/>
          <a:lstStyle/>
          <a:p>
            <a:fld id="{3B4C5ABF-76E9-45E1-B269-71DD488CE54F}" type="datetime1">
              <a:rPr lang="en-US" sz="1700" smtClean="0">
                <a:solidFill>
                  <a:srgbClr val="FFC000"/>
                </a:solidFill>
              </a:rPr>
              <a:t>12/21/2022</a:t>
            </a:fld>
            <a:endParaRPr lang="bg-BG" sz="1700" dirty="0">
              <a:solidFill>
                <a:srgbClr val="FFC000"/>
              </a:solidFill>
            </a:endParaRPr>
          </a:p>
        </p:txBody>
      </p:sp>
    </p:spTree>
    <p:extLst>
      <p:ext uri="{BB962C8B-B14F-4D97-AF65-F5344CB8AC3E}">
        <p14:creationId xmlns:p14="http://schemas.microsoft.com/office/powerpoint/2010/main" val="2217097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a16="http://schemas.microsoft.com/office/drawing/2014/main" id="{31BEDD40-723A-A55C-3867-0A5511F51559}"/>
              </a:ext>
            </a:extLst>
          </p:cNvPr>
          <p:cNvPicPr>
            <a:picLocks noChangeAspect="1"/>
          </p:cNvPicPr>
          <p:nvPr/>
        </p:nvPicPr>
        <p:blipFill rotWithShape="1">
          <a:blip r:embed="rId2">
            <a:extLst>
              <a:ext uri="{28A0092B-C50C-407E-A947-70E740481C1C}">
                <a14:useLocalDpi xmlns:a14="http://schemas.microsoft.com/office/drawing/2010/main" val="0"/>
              </a:ext>
            </a:extLst>
          </a:blip>
          <a:srcRect l="3178" t="7381" r="4917" b="8125"/>
          <a:stretch/>
        </p:blipFill>
        <p:spPr>
          <a:xfrm>
            <a:off x="862295" y="995968"/>
            <a:ext cx="7739036" cy="3907086"/>
          </a:xfrm>
          <a:prstGeom prst="rect">
            <a:avLst/>
          </a:prstGeom>
        </p:spPr>
      </p:pic>
      <p:sp>
        <p:nvSpPr>
          <p:cNvPr id="5" name="Контейнер за долния колонтитул 4">
            <a:extLst>
              <a:ext uri="{FF2B5EF4-FFF2-40B4-BE49-F238E27FC236}">
                <a16:creationId xmlns:a16="http://schemas.microsoft.com/office/drawing/2014/main" id="{847C3E1C-027F-1711-E2F1-EB3962A96523}"/>
              </a:ext>
            </a:extLst>
          </p:cNvPr>
          <p:cNvSpPr>
            <a:spLocks noGrp="1"/>
          </p:cNvSpPr>
          <p:nvPr>
            <p:ph type="ftr" sz="quarter" idx="11"/>
          </p:nvPr>
        </p:nvSpPr>
        <p:spPr>
          <a:xfrm>
            <a:off x="3422036" y="6378708"/>
            <a:ext cx="4679482" cy="365125"/>
          </a:xfrm>
        </p:spPr>
        <p:txBody>
          <a:bodyPr/>
          <a:lstStyle/>
          <a:p>
            <a:r>
              <a:rPr lang="en-US" sz="1700">
                <a:solidFill>
                  <a:srgbClr val="FFC000"/>
                </a:solidFill>
              </a:rPr>
              <a:t>Petar Danev &amp; Hristo Tonchev</a:t>
            </a:r>
            <a:endParaRPr lang="bg-BG" sz="1700" dirty="0">
              <a:solidFill>
                <a:srgbClr val="FFC000"/>
              </a:solidFill>
            </a:endParaRPr>
          </a:p>
        </p:txBody>
      </p:sp>
      <p:sp>
        <p:nvSpPr>
          <p:cNvPr id="6" name="Контейнер за номер на слайда 5">
            <a:extLst>
              <a:ext uri="{FF2B5EF4-FFF2-40B4-BE49-F238E27FC236}">
                <a16:creationId xmlns:a16="http://schemas.microsoft.com/office/drawing/2014/main" id="{AF572D5E-F026-F8DA-39CA-4A11D4829776}"/>
              </a:ext>
            </a:extLst>
          </p:cNvPr>
          <p:cNvSpPr>
            <a:spLocks noGrp="1"/>
          </p:cNvSpPr>
          <p:nvPr>
            <p:ph type="sldNum" sz="quarter" idx="12"/>
          </p:nvPr>
        </p:nvSpPr>
        <p:spPr>
          <a:xfrm>
            <a:off x="7812360" y="6378709"/>
            <a:ext cx="578317" cy="365125"/>
          </a:xfrm>
        </p:spPr>
        <p:txBody>
          <a:bodyPr/>
          <a:lstStyle/>
          <a:p>
            <a:fld id="{666D7441-A661-464A-8616-59533B53E3BB}" type="slidenum">
              <a:rPr lang="bg-BG" sz="2000" smtClean="0"/>
              <a:pPr/>
              <a:t>21</a:t>
            </a:fld>
            <a:endParaRPr lang="bg-BG" sz="2000" dirty="0"/>
          </a:p>
        </p:txBody>
      </p:sp>
      <p:sp>
        <p:nvSpPr>
          <p:cNvPr id="9" name="Контейнер за дата 8">
            <a:extLst>
              <a:ext uri="{FF2B5EF4-FFF2-40B4-BE49-F238E27FC236}">
                <a16:creationId xmlns:a16="http://schemas.microsoft.com/office/drawing/2014/main" id="{62B0496B-6458-B35E-2F06-FD5B0B7C4DBF}"/>
              </a:ext>
            </a:extLst>
          </p:cNvPr>
          <p:cNvSpPr>
            <a:spLocks noGrp="1"/>
          </p:cNvSpPr>
          <p:nvPr>
            <p:ph type="dt" sz="half" idx="10"/>
          </p:nvPr>
        </p:nvSpPr>
        <p:spPr>
          <a:xfrm>
            <a:off x="753323" y="6378708"/>
            <a:ext cx="2057400" cy="365125"/>
          </a:xfrm>
        </p:spPr>
        <p:txBody>
          <a:bodyPr/>
          <a:lstStyle/>
          <a:p>
            <a:fld id="{2FF1AE71-D764-4FD7-B947-F53B676BB2BA}" type="datetime1">
              <a:rPr lang="en-US" sz="1700" smtClean="0">
                <a:solidFill>
                  <a:srgbClr val="FFC000"/>
                </a:solidFill>
              </a:rPr>
              <a:t>12/21/2022</a:t>
            </a:fld>
            <a:endParaRPr lang="bg-BG" sz="1700" dirty="0">
              <a:solidFill>
                <a:srgbClr val="FFC000"/>
              </a:solidFill>
            </a:endParaRPr>
          </a:p>
        </p:txBody>
      </p:sp>
      <p:sp>
        <p:nvSpPr>
          <p:cNvPr id="11" name="TextBox 6">
            <a:extLst>
              <a:ext uri="{FF2B5EF4-FFF2-40B4-BE49-F238E27FC236}">
                <a16:creationId xmlns:a16="http://schemas.microsoft.com/office/drawing/2014/main" id="{50AC16D2-261C-D05B-6C53-CE40482F9480}"/>
              </a:ext>
            </a:extLst>
          </p:cNvPr>
          <p:cNvSpPr txBox="1"/>
          <p:nvPr/>
        </p:nvSpPr>
        <p:spPr>
          <a:xfrm>
            <a:off x="1547664" y="195155"/>
            <a:ext cx="6552728" cy="523220"/>
          </a:xfrm>
          <a:prstGeom prst="rect">
            <a:avLst/>
          </a:prstGeom>
          <a:noFill/>
        </p:spPr>
        <p:txBody>
          <a:bodyPr wrap="square">
            <a:spAutoFit/>
          </a:bodyPr>
          <a:lstStyle/>
          <a:p>
            <a:r>
              <a:rPr lang="en-US" sz="2800" b="1" dirty="0">
                <a:solidFill>
                  <a:schemeClr val="accent2">
                    <a:lumMod val="50000"/>
                  </a:schemeClr>
                </a:solidFill>
                <a:latin typeface="Times New Roman Cyr" pitchFamily="18" charset="0"/>
                <a:ea typeface="+mj-ea"/>
                <a:cs typeface="Times New Roman Cyr" pitchFamily="18" charset="0"/>
              </a:rPr>
              <a:t>MC simulations with different qudit size</a:t>
            </a:r>
          </a:p>
        </p:txBody>
      </p:sp>
      <mc:AlternateContent xmlns:mc="http://schemas.openxmlformats.org/markup-compatibility/2006" xmlns:a14="http://schemas.microsoft.com/office/drawing/2010/main">
        <mc:Choice Requires="a14">
          <p:sp>
            <p:nvSpPr>
              <p:cNvPr id="13" name="Текстово поле 12">
                <a:extLst>
                  <a:ext uri="{FF2B5EF4-FFF2-40B4-BE49-F238E27FC236}">
                    <a16:creationId xmlns:a16="http://schemas.microsoft.com/office/drawing/2014/main" id="{6B9EA82B-58C0-2D59-4CC9-6E2887C3B6F3}"/>
                  </a:ext>
                </a:extLst>
              </p:cNvPr>
              <p:cNvSpPr txBox="1"/>
              <p:nvPr/>
            </p:nvSpPr>
            <p:spPr>
              <a:xfrm>
                <a:off x="2668680" y="967667"/>
                <a:ext cx="958338"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𝑚</m:t>
                      </m:r>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=2</m:t>
                      </m:r>
                    </m:oMath>
                  </m:oMathPara>
                </a14:m>
                <a:endParaRPr kumimoji="0" lang="en-GB"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mc:Choice>
        <mc:Fallback xmlns="">
          <p:sp>
            <p:nvSpPr>
              <p:cNvPr id="13" name="Текстово поле 12">
                <a:extLst>
                  <a:ext uri="{FF2B5EF4-FFF2-40B4-BE49-F238E27FC236}">
                    <a16:creationId xmlns:a16="http://schemas.microsoft.com/office/drawing/2014/main" id="{6B9EA82B-58C0-2D59-4CC9-6E2887C3B6F3}"/>
                  </a:ext>
                </a:extLst>
              </p:cNvPr>
              <p:cNvSpPr txBox="1">
                <a:spLocks noRot="1" noChangeAspect="1" noMove="1" noResize="1" noEditPoints="1" noAdjustHandles="1" noChangeArrowheads="1" noChangeShapeType="1" noTextEdit="1"/>
              </p:cNvSpPr>
              <p:nvPr/>
            </p:nvSpPr>
            <p:spPr>
              <a:xfrm>
                <a:off x="2668680" y="967667"/>
                <a:ext cx="958338" cy="33855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Текстово поле 13">
                <a:extLst>
                  <a:ext uri="{FF2B5EF4-FFF2-40B4-BE49-F238E27FC236}">
                    <a16:creationId xmlns:a16="http://schemas.microsoft.com/office/drawing/2014/main" id="{B551E444-9E80-EFF2-4309-117BCC642A63}"/>
                  </a:ext>
                </a:extLst>
              </p:cNvPr>
              <p:cNvSpPr txBox="1"/>
              <p:nvPr/>
            </p:nvSpPr>
            <p:spPr>
              <a:xfrm>
                <a:off x="5220072" y="963138"/>
                <a:ext cx="958338"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𝑚</m:t>
                      </m:r>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=3</m:t>
                      </m:r>
                    </m:oMath>
                  </m:oMathPara>
                </a14:m>
                <a:endParaRPr kumimoji="0" lang="en-GB"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mc:Choice>
        <mc:Fallback xmlns="">
          <p:sp>
            <p:nvSpPr>
              <p:cNvPr id="14" name="Текстово поле 13">
                <a:extLst>
                  <a:ext uri="{FF2B5EF4-FFF2-40B4-BE49-F238E27FC236}">
                    <a16:creationId xmlns:a16="http://schemas.microsoft.com/office/drawing/2014/main" id="{B551E444-9E80-EFF2-4309-117BCC642A63}"/>
                  </a:ext>
                </a:extLst>
              </p:cNvPr>
              <p:cNvSpPr txBox="1">
                <a:spLocks noRot="1" noChangeAspect="1" noMove="1" noResize="1" noEditPoints="1" noAdjustHandles="1" noChangeArrowheads="1" noChangeShapeType="1" noTextEdit="1"/>
              </p:cNvSpPr>
              <p:nvPr/>
            </p:nvSpPr>
            <p:spPr>
              <a:xfrm>
                <a:off x="5220072" y="963138"/>
                <a:ext cx="958338" cy="3385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Текстово поле 14">
                <a:extLst>
                  <a:ext uri="{FF2B5EF4-FFF2-40B4-BE49-F238E27FC236}">
                    <a16:creationId xmlns:a16="http://schemas.microsoft.com/office/drawing/2014/main" id="{C77307DA-646A-6BEE-4DA8-A24E1573B19E}"/>
                  </a:ext>
                </a:extLst>
              </p:cNvPr>
              <p:cNvSpPr txBox="1"/>
              <p:nvPr/>
            </p:nvSpPr>
            <p:spPr>
              <a:xfrm>
                <a:off x="7668344" y="994141"/>
                <a:ext cx="958338"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𝑚</m:t>
                      </m:r>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=4</m:t>
                      </m:r>
                    </m:oMath>
                  </m:oMathPara>
                </a14:m>
                <a:endParaRPr kumimoji="0" lang="en-GB"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mc:Choice>
        <mc:Fallback xmlns="">
          <p:sp>
            <p:nvSpPr>
              <p:cNvPr id="15" name="Текстово поле 14">
                <a:extLst>
                  <a:ext uri="{FF2B5EF4-FFF2-40B4-BE49-F238E27FC236}">
                    <a16:creationId xmlns:a16="http://schemas.microsoft.com/office/drawing/2014/main" id="{C77307DA-646A-6BEE-4DA8-A24E1573B19E}"/>
                  </a:ext>
                </a:extLst>
              </p:cNvPr>
              <p:cNvSpPr txBox="1">
                <a:spLocks noRot="1" noChangeAspect="1" noMove="1" noResize="1" noEditPoints="1" noAdjustHandles="1" noChangeArrowheads="1" noChangeShapeType="1" noTextEdit="1"/>
              </p:cNvSpPr>
              <p:nvPr/>
            </p:nvSpPr>
            <p:spPr>
              <a:xfrm>
                <a:off x="7668344" y="994141"/>
                <a:ext cx="958338" cy="3385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Текстово поле 15">
                <a:extLst>
                  <a:ext uri="{FF2B5EF4-FFF2-40B4-BE49-F238E27FC236}">
                    <a16:creationId xmlns:a16="http://schemas.microsoft.com/office/drawing/2014/main" id="{BC969B67-7D15-C794-5F8D-765D1839E112}"/>
                  </a:ext>
                </a:extLst>
              </p:cNvPr>
              <p:cNvSpPr txBox="1"/>
              <p:nvPr/>
            </p:nvSpPr>
            <p:spPr>
              <a:xfrm>
                <a:off x="2627784" y="2262105"/>
                <a:ext cx="958338"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𝑚</m:t>
                      </m:r>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=5</m:t>
                      </m:r>
                    </m:oMath>
                  </m:oMathPara>
                </a14:m>
                <a:endParaRPr kumimoji="0" lang="en-GB"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mc:Choice>
        <mc:Fallback xmlns="">
          <p:sp>
            <p:nvSpPr>
              <p:cNvPr id="16" name="Текстово поле 15">
                <a:extLst>
                  <a:ext uri="{FF2B5EF4-FFF2-40B4-BE49-F238E27FC236}">
                    <a16:creationId xmlns:a16="http://schemas.microsoft.com/office/drawing/2014/main" id="{BC969B67-7D15-C794-5F8D-765D1839E112}"/>
                  </a:ext>
                </a:extLst>
              </p:cNvPr>
              <p:cNvSpPr txBox="1">
                <a:spLocks noRot="1" noChangeAspect="1" noMove="1" noResize="1" noEditPoints="1" noAdjustHandles="1" noChangeArrowheads="1" noChangeShapeType="1" noTextEdit="1"/>
              </p:cNvSpPr>
              <p:nvPr/>
            </p:nvSpPr>
            <p:spPr>
              <a:xfrm>
                <a:off x="2627784" y="2262105"/>
                <a:ext cx="958338" cy="33855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Текстово поле 16">
                <a:extLst>
                  <a:ext uri="{FF2B5EF4-FFF2-40B4-BE49-F238E27FC236}">
                    <a16:creationId xmlns:a16="http://schemas.microsoft.com/office/drawing/2014/main" id="{18F263E5-9EE3-692B-7A57-00E31D642590}"/>
                  </a:ext>
                </a:extLst>
              </p:cNvPr>
              <p:cNvSpPr txBox="1"/>
              <p:nvPr/>
            </p:nvSpPr>
            <p:spPr>
              <a:xfrm>
                <a:off x="5148064" y="2303358"/>
                <a:ext cx="958338"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𝑚</m:t>
                      </m:r>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=6</m:t>
                      </m:r>
                    </m:oMath>
                  </m:oMathPara>
                </a14:m>
                <a:endParaRPr kumimoji="0" lang="en-GB"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mc:Choice>
        <mc:Fallback xmlns="">
          <p:sp>
            <p:nvSpPr>
              <p:cNvPr id="17" name="Текстово поле 16">
                <a:extLst>
                  <a:ext uri="{FF2B5EF4-FFF2-40B4-BE49-F238E27FC236}">
                    <a16:creationId xmlns:a16="http://schemas.microsoft.com/office/drawing/2014/main" id="{18F263E5-9EE3-692B-7A57-00E31D642590}"/>
                  </a:ext>
                </a:extLst>
              </p:cNvPr>
              <p:cNvSpPr txBox="1">
                <a:spLocks noRot="1" noChangeAspect="1" noMove="1" noResize="1" noEditPoints="1" noAdjustHandles="1" noChangeArrowheads="1" noChangeShapeType="1" noTextEdit="1"/>
              </p:cNvSpPr>
              <p:nvPr/>
            </p:nvSpPr>
            <p:spPr>
              <a:xfrm>
                <a:off x="5148064" y="2303358"/>
                <a:ext cx="958338" cy="3385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Текстово поле 17">
                <a:extLst>
                  <a:ext uri="{FF2B5EF4-FFF2-40B4-BE49-F238E27FC236}">
                    <a16:creationId xmlns:a16="http://schemas.microsoft.com/office/drawing/2014/main" id="{ECF90AE0-86D3-3933-FB53-B437E38E5CB4}"/>
                  </a:ext>
                </a:extLst>
              </p:cNvPr>
              <p:cNvSpPr txBox="1"/>
              <p:nvPr/>
            </p:nvSpPr>
            <p:spPr>
              <a:xfrm>
                <a:off x="7668344" y="2288645"/>
                <a:ext cx="958338"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𝑚</m:t>
                      </m:r>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=7</m:t>
                      </m:r>
                    </m:oMath>
                  </m:oMathPara>
                </a14:m>
                <a:endParaRPr kumimoji="0" lang="en-GB"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mc:Choice>
        <mc:Fallback xmlns="">
          <p:sp>
            <p:nvSpPr>
              <p:cNvPr id="18" name="Текстово поле 17">
                <a:extLst>
                  <a:ext uri="{FF2B5EF4-FFF2-40B4-BE49-F238E27FC236}">
                    <a16:creationId xmlns:a16="http://schemas.microsoft.com/office/drawing/2014/main" id="{ECF90AE0-86D3-3933-FB53-B437E38E5CB4}"/>
                  </a:ext>
                </a:extLst>
              </p:cNvPr>
              <p:cNvSpPr txBox="1">
                <a:spLocks noRot="1" noChangeAspect="1" noMove="1" noResize="1" noEditPoints="1" noAdjustHandles="1" noChangeArrowheads="1" noChangeShapeType="1" noTextEdit="1"/>
              </p:cNvSpPr>
              <p:nvPr/>
            </p:nvSpPr>
            <p:spPr>
              <a:xfrm>
                <a:off x="7668344" y="2288645"/>
                <a:ext cx="958338" cy="33855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Текстово поле 18">
                <a:extLst>
                  <a:ext uri="{FF2B5EF4-FFF2-40B4-BE49-F238E27FC236}">
                    <a16:creationId xmlns:a16="http://schemas.microsoft.com/office/drawing/2014/main" id="{92F312E3-45CF-B2FE-214D-9921D3EFFF08}"/>
                  </a:ext>
                </a:extLst>
              </p:cNvPr>
              <p:cNvSpPr txBox="1"/>
              <p:nvPr/>
            </p:nvSpPr>
            <p:spPr>
              <a:xfrm>
                <a:off x="2627784" y="3562989"/>
                <a:ext cx="958338"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𝑚</m:t>
                      </m:r>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=8</m:t>
                      </m:r>
                    </m:oMath>
                  </m:oMathPara>
                </a14:m>
                <a:endParaRPr kumimoji="0" lang="en-GB"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mc:Choice>
        <mc:Fallback xmlns="">
          <p:sp>
            <p:nvSpPr>
              <p:cNvPr id="19" name="Текстово поле 18">
                <a:extLst>
                  <a:ext uri="{FF2B5EF4-FFF2-40B4-BE49-F238E27FC236}">
                    <a16:creationId xmlns:a16="http://schemas.microsoft.com/office/drawing/2014/main" id="{92F312E3-45CF-B2FE-214D-9921D3EFFF08}"/>
                  </a:ext>
                </a:extLst>
              </p:cNvPr>
              <p:cNvSpPr txBox="1">
                <a:spLocks noRot="1" noChangeAspect="1" noMove="1" noResize="1" noEditPoints="1" noAdjustHandles="1" noChangeArrowheads="1" noChangeShapeType="1" noTextEdit="1"/>
              </p:cNvSpPr>
              <p:nvPr/>
            </p:nvSpPr>
            <p:spPr>
              <a:xfrm>
                <a:off x="2627784" y="3562989"/>
                <a:ext cx="958338"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Текстово поле 19">
                <a:extLst>
                  <a:ext uri="{FF2B5EF4-FFF2-40B4-BE49-F238E27FC236}">
                    <a16:creationId xmlns:a16="http://schemas.microsoft.com/office/drawing/2014/main" id="{10AE1DE7-1A89-5440-57AE-AEE5F6CA0D7B}"/>
                  </a:ext>
                </a:extLst>
              </p:cNvPr>
              <p:cNvSpPr txBox="1"/>
              <p:nvPr/>
            </p:nvSpPr>
            <p:spPr>
              <a:xfrm>
                <a:off x="5148064" y="3585624"/>
                <a:ext cx="958338"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𝑚</m:t>
                      </m:r>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=9</m:t>
                      </m:r>
                    </m:oMath>
                  </m:oMathPara>
                </a14:m>
                <a:endParaRPr kumimoji="0" lang="en-GB"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mc:Choice>
        <mc:Fallback xmlns="">
          <p:sp>
            <p:nvSpPr>
              <p:cNvPr id="20" name="Текстово поле 19">
                <a:extLst>
                  <a:ext uri="{FF2B5EF4-FFF2-40B4-BE49-F238E27FC236}">
                    <a16:creationId xmlns:a16="http://schemas.microsoft.com/office/drawing/2014/main" id="{10AE1DE7-1A89-5440-57AE-AEE5F6CA0D7B}"/>
                  </a:ext>
                </a:extLst>
              </p:cNvPr>
              <p:cNvSpPr txBox="1">
                <a:spLocks noRot="1" noChangeAspect="1" noMove="1" noResize="1" noEditPoints="1" noAdjustHandles="1" noChangeArrowheads="1" noChangeShapeType="1" noTextEdit="1"/>
              </p:cNvSpPr>
              <p:nvPr/>
            </p:nvSpPr>
            <p:spPr>
              <a:xfrm>
                <a:off x="5148064" y="3585624"/>
                <a:ext cx="958338"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Текстово поле 20">
                <a:extLst>
                  <a:ext uri="{FF2B5EF4-FFF2-40B4-BE49-F238E27FC236}">
                    <a16:creationId xmlns:a16="http://schemas.microsoft.com/office/drawing/2014/main" id="{298A8FEC-D359-03C5-8C75-C346A7FE03B9}"/>
                  </a:ext>
                </a:extLst>
              </p:cNvPr>
              <p:cNvSpPr txBox="1"/>
              <p:nvPr/>
            </p:nvSpPr>
            <p:spPr>
              <a:xfrm>
                <a:off x="7668344" y="3624777"/>
                <a:ext cx="958338"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𝑚</m:t>
                      </m:r>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=10</m:t>
                      </m:r>
                    </m:oMath>
                  </m:oMathPara>
                </a14:m>
                <a:endParaRPr kumimoji="0" lang="en-GB"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mc:Choice>
        <mc:Fallback xmlns="">
          <p:sp>
            <p:nvSpPr>
              <p:cNvPr id="21" name="Текстово поле 20">
                <a:extLst>
                  <a:ext uri="{FF2B5EF4-FFF2-40B4-BE49-F238E27FC236}">
                    <a16:creationId xmlns:a16="http://schemas.microsoft.com/office/drawing/2014/main" id="{298A8FEC-D359-03C5-8C75-C346A7FE03B9}"/>
                  </a:ext>
                </a:extLst>
              </p:cNvPr>
              <p:cNvSpPr txBox="1">
                <a:spLocks noRot="1" noChangeAspect="1" noMove="1" noResize="1" noEditPoints="1" noAdjustHandles="1" noChangeArrowheads="1" noChangeShapeType="1" noTextEdit="1"/>
              </p:cNvSpPr>
              <p:nvPr/>
            </p:nvSpPr>
            <p:spPr>
              <a:xfrm>
                <a:off x="7668344" y="3624777"/>
                <a:ext cx="958338" cy="33855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Текстово поле 21">
                <a:extLst>
                  <a:ext uri="{FF2B5EF4-FFF2-40B4-BE49-F238E27FC236}">
                    <a16:creationId xmlns:a16="http://schemas.microsoft.com/office/drawing/2014/main" id="{EEF5A070-0235-AD2F-5FC1-A79D3D43D1EE}"/>
                  </a:ext>
                </a:extLst>
              </p:cNvPr>
              <p:cNvSpPr txBox="1"/>
              <p:nvPr/>
            </p:nvSpPr>
            <p:spPr>
              <a:xfrm>
                <a:off x="1435590" y="4890831"/>
                <a:ext cx="6776876" cy="1323439"/>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m:rPr>
                        <m:sty m:val="p"/>
                      </m:rPr>
                      <a:rPr kumimoji="0" lang="en-US" sz="2000" b="0" i="0" u="none" strike="noStrike" kern="1200" cap="none" spc="0" normalizeH="0" baseline="0" noProof="0" smtClean="0">
                        <a:ln>
                          <a:noFill/>
                        </a:ln>
                        <a:solidFill>
                          <a:schemeClr val="tx2"/>
                        </a:solidFill>
                        <a:effectLst/>
                        <a:uLnTx/>
                        <a:uFillTx/>
                        <a:latin typeface="Cambria Math" panose="02040503050406030204" pitchFamily="18" charset="0"/>
                        <a:ea typeface="+mn-ea"/>
                        <a:cs typeface="Arial" panose="020B0604020202020204" pitchFamily="34" charset="0"/>
                      </a:rPr>
                      <m:t>For</m:t>
                    </m:r>
                  </m:oMath>
                </a14:m>
                <a:r>
                  <a:rPr kumimoji="0" lang="en-GB" sz="2000" b="0" u="none" strike="noStrike" kern="1200" cap="none" spc="0" normalizeH="0" baseline="0" noProof="0" dirty="0">
                    <a:ln>
                      <a:noFill/>
                    </a:ln>
                    <a:solidFill>
                      <a:schemeClr val="tx2"/>
                    </a:solidFill>
                    <a:effectLst/>
                    <a:uLnTx/>
                    <a:uFillTx/>
                    <a:ea typeface="+mn-ea"/>
                    <a:cs typeface="Arial" pitchFamily="34" charset="0"/>
                  </a:rPr>
                  <a:t> </a:t>
                </a:r>
                <a14:m>
                  <m:oMath xmlns:m="http://schemas.openxmlformats.org/officeDocument/2006/math">
                    <m:r>
                      <m:rPr>
                        <m:sty m:val="p"/>
                      </m:rPr>
                      <a:rPr kumimoji="0" lang="en-US" sz="2000" b="0" i="0" u="none" strike="noStrike" kern="1200" cap="none" spc="0" normalizeH="0" baseline="0" noProof="0" dirty="0" smtClean="0">
                        <a:ln>
                          <a:noFill/>
                        </a:ln>
                        <a:solidFill>
                          <a:schemeClr val="tx2"/>
                        </a:solidFill>
                        <a:effectLst/>
                        <a:uLnTx/>
                        <a:uFillTx/>
                        <a:latin typeface="Cambria Math" panose="02040503050406030204" pitchFamily="18" charset="0"/>
                        <a:ea typeface="Cambria Math" panose="02040503050406030204" pitchFamily="18" charset="0"/>
                        <a:cs typeface="Arial" pitchFamily="34" charset="0"/>
                      </a:rPr>
                      <m:t>m</m:t>
                    </m:r>
                    <m:r>
                      <a:rPr kumimoji="0" lang="en-GB" sz="2000" b="0" i="1" u="none" strike="noStrike" kern="1200" cap="none" spc="0" normalizeH="0" baseline="0" noProof="0" dirty="0" smtClean="0">
                        <a:ln>
                          <a:noFill/>
                        </a:ln>
                        <a:solidFill>
                          <a:schemeClr val="tx2"/>
                        </a:solidFill>
                        <a:effectLst/>
                        <a:uLnTx/>
                        <a:uFillTx/>
                        <a:latin typeface="Cambria Math" panose="02040503050406030204" pitchFamily="18" charset="0"/>
                        <a:ea typeface="Cambria Math" panose="02040503050406030204" pitchFamily="18" charset="0"/>
                        <a:cs typeface="Arial" pitchFamily="34" charset="0"/>
                      </a:rPr>
                      <m:t>≥</m:t>
                    </m:r>
                    <m:r>
                      <a:rPr kumimoji="0" lang="en-US" sz="2000" b="0" i="1" u="none" strike="noStrike" kern="1200" cap="none" spc="0" normalizeH="0" baseline="0" noProof="0" dirty="0" smtClean="0">
                        <a:ln>
                          <a:noFill/>
                        </a:ln>
                        <a:solidFill>
                          <a:schemeClr val="tx2"/>
                        </a:solidFill>
                        <a:effectLst/>
                        <a:uLnTx/>
                        <a:uFillTx/>
                        <a:latin typeface="Cambria Math" panose="02040503050406030204" pitchFamily="18" charset="0"/>
                        <a:ea typeface="Cambria Math" panose="02040503050406030204" pitchFamily="18" charset="0"/>
                        <a:cs typeface="Arial" pitchFamily="34" charset="0"/>
                      </a:rPr>
                      <m:t>3</m:t>
                    </m:r>
                  </m:oMath>
                </a14:m>
                <a:r>
                  <a:rPr kumimoji="0" lang="en-GB" sz="2000" b="0" u="none" strike="noStrike" kern="1200" cap="none" spc="0" normalizeH="0" baseline="0" noProof="0" dirty="0">
                    <a:ln>
                      <a:noFill/>
                    </a:ln>
                    <a:solidFill>
                      <a:schemeClr val="tx2"/>
                    </a:solidFill>
                    <a:effectLst/>
                    <a:uLnTx/>
                    <a:uFillTx/>
                    <a:ea typeface="+mn-ea"/>
                    <a:cs typeface="Arial" pitchFamily="34" charset="0"/>
                  </a:rPr>
                  <a:t> central plateau area becomes more wide for higher coin size;</a:t>
                </a:r>
              </a:p>
              <a:p>
                <a:pPr marL="342900" indent="-342900">
                  <a:buFont typeface="Arial" panose="020B0604020202020204" pitchFamily="34" charset="0"/>
                  <a:buChar char="•"/>
                  <a:defRPr/>
                </a:pPr>
                <a:r>
                  <a:rPr lang="en-US" sz="2000" dirty="0">
                    <a:solidFill>
                      <a:schemeClr val="tx2"/>
                    </a:solidFill>
                    <a:cs typeface="Arial" panose="020B0604020202020204" pitchFamily="34" charset="0"/>
                  </a:rPr>
                  <a:t>The o</a:t>
                </a:r>
                <a:r>
                  <a:rPr kumimoji="0" lang="en-US" sz="2000" b="0" u="none" strike="noStrike" kern="1200" cap="none" spc="0" normalizeH="0" baseline="0" noProof="0" dirty="0" err="1">
                    <a:ln>
                      <a:noFill/>
                    </a:ln>
                    <a:solidFill>
                      <a:schemeClr val="tx2"/>
                    </a:solidFill>
                    <a:effectLst/>
                    <a:uLnTx/>
                    <a:uFillTx/>
                    <a:ea typeface="+mn-ea"/>
                    <a:cs typeface="Arial" panose="020B0604020202020204" pitchFamily="34" charset="0"/>
                  </a:rPr>
                  <a:t>ptimized</a:t>
                </a:r>
                <a:r>
                  <a:rPr kumimoji="0" lang="en-US" sz="2000" b="0" u="none" strike="noStrike" kern="1200" cap="none" spc="0" normalizeH="0" baseline="0" noProof="0" dirty="0">
                    <a:ln>
                      <a:noFill/>
                    </a:ln>
                    <a:solidFill>
                      <a:schemeClr val="tx2"/>
                    </a:solidFill>
                    <a:effectLst/>
                    <a:uLnTx/>
                    <a:uFillTx/>
                    <a:ea typeface="+mn-ea"/>
                    <a:cs typeface="Arial" panose="020B0604020202020204" pitchFamily="34" charset="0"/>
                  </a:rPr>
                  <a:t> coins with parameter relations</a:t>
                </a:r>
                <a:r>
                  <a:rPr kumimoji="0" lang="en-US" sz="2000" b="0" u="none" strike="noStrike" kern="1200" cap="none" spc="0" normalizeH="0" noProof="0" dirty="0">
                    <a:ln>
                      <a:noFill/>
                    </a:ln>
                    <a:solidFill>
                      <a:schemeClr val="tx2"/>
                    </a:solidFill>
                    <a:effectLst/>
                    <a:uLnTx/>
                    <a:uFillTx/>
                    <a:ea typeface="+mn-ea"/>
                    <a:cs typeface="Arial" panose="020B0604020202020204" pitchFamily="34" charset="0"/>
                  </a:rPr>
                  <a:t> </a:t>
                </a:r>
              </a:p>
              <a:p>
                <a:pPr>
                  <a:defRPr/>
                </a:pPr>
                <a14:m>
                  <m:oMath xmlns:m="http://schemas.openxmlformats.org/officeDocument/2006/math">
                    <m:r>
                      <m:rPr>
                        <m:sty m:val="p"/>
                      </m:rPr>
                      <a:rPr kumimoji="0" lang="el-GR" sz="2000" b="0" i="1" u="none" strike="noStrike" kern="1200" cap="none" spc="0" normalizeH="0" baseline="0" noProof="0" smtClean="0">
                        <a:ln>
                          <a:noFill/>
                        </a:ln>
                        <a:solidFill>
                          <a:schemeClr val="tx2"/>
                        </a:solidFill>
                        <a:effectLst/>
                        <a:uLnTx/>
                        <a:uFillTx/>
                        <a:latin typeface="Cambria Math" panose="02040503050406030204" pitchFamily="18" charset="0"/>
                        <a:ea typeface="+mn-ea"/>
                        <a:cs typeface="Arial" panose="020B0604020202020204" pitchFamily="34" charset="0"/>
                      </a:rPr>
                      <m:t>ζ</m:t>
                    </m:r>
                    <m:r>
                      <a:rPr kumimoji="0" lang="en-US" sz="2000" b="0" i="1" u="none" strike="noStrike" kern="1200" cap="none" spc="0" normalizeH="0" baseline="0" noProof="0">
                        <a:ln>
                          <a:noFill/>
                        </a:ln>
                        <a:solidFill>
                          <a:schemeClr val="tx2"/>
                        </a:solidFill>
                        <a:effectLst/>
                        <a:uLnTx/>
                        <a:uFillTx/>
                        <a:latin typeface="Cambria Math" panose="02040503050406030204" pitchFamily="18" charset="0"/>
                        <a:ea typeface="+mn-ea"/>
                        <a:cs typeface="Arial" panose="020B0604020202020204" pitchFamily="34" charset="0"/>
                      </a:rPr>
                      <m:t>=−2 </m:t>
                    </m:r>
                    <m:r>
                      <a:rPr kumimoji="0" lang="en-US" sz="2000" b="0" i="1" u="none" strike="noStrike" kern="1200" cap="none" spc="0" normalizeH="0" baseline="0" noProof="0">
                        <a:ln>
                          <a:noFill/>
                        </a:ln>
                        <a:solidFill>
                          <a:schemeClr val="tx2"/>
                        </a:solidFill>
                        <a:effectLst/>
                        <a:uLnTx/>
                        <a:uFillTx/>
                        <a:latin typeface="Cambria Math" panose="02040503050406030204" pitchFamily="18" charset="0"/>
                        <a:ea typeface="+mn-ea"/>
                        <a:cs typeface="Arial" panose="020B0604020202020204" pitchFamily="34" charset="0"/>
                      </a:rPr>
                      <m:t>𝜙</m:t>
                    </m:r>
                    <m:r>
                      <a:rPr kumimoji="0" lang="en-US" sz="2000" b="0" i="1" u="none" strike="noStrike" kern="1200" cap="none" spc="0" normalizeH="0" baseline="0" noProof="0">
                        <a:ln>
                          <a:noFill/>
                        </a:ln>
                        <a:solidFill>
                          <a:schemeClr val="tx2"/>
                        </a:solidFill>
                        <a:effectLst/>
                        <a:uLnTx/>
                        <a:uFillTx/>
                        <a:latin typeface="Cambria Math" panose="02040503050406030204" pitchFamily="18" charset="0"/>
                        <a:ea typeface="+mn-ea"/>
                        <a:cs typeface="Arial" panose="020B0604020202020204" pitchFamily="34" charset="0"/>
                      </a:rPr>
                      <m:t>+3</m:t>
                    </m:r>
                    <m:r>
                      <a:rPr kumimoji="0" lang="en-US" sz="2000" b="0" i="1" u="none" strike="noStrike" kern="1200" cap="none" spc="0" normalizeH="0" baseline="0" noProof="0">
                        <a:ln>
                          <a:noFill/>
                        </a:ln>
                        <a:solidFill>
                          <a:schemeClr val="tx2"/>
                        </a:solidFill>
                        <a:effectLst/>
                        <a:uLnTx/>
                        <a:uFillTx/>
                        <a:latin typeface="Cambria Math" panose="02040503050406030204" pitchFamily="18" charset="0"/>
                        <a:ea typeface="+mn-ea"/>
                        <a:cs typeface="Arial" panose="020B0604020202020204" pitchFamily="34" charset="0"/>
                      </a:rPr>
                      <m:t>𝜋</m:t>
                    </m:r>
                    <m:r>
                      <a:rPr kumimoji="0" lang="en-US" sz="2000" b="0" i="1" u="none" strike="noStrike" kern="1200" cap="none" spc="0" normalizeH="0" baseline="0" noProof="0" smtClean="0">
                        <a:ln>
                          <a:noFill/>
                        </a:ln>
                        <a:solidFill>
                          <a:schemeClr val="tx2"/>
                        </a:solidFill>
                        <a:effectLst/>
                        <a:uLnTx/>
                        <a:uFillTx/>
                        <a:latin typeface="Cambria Math" panose="02040503050406030204" pitchFamily="18" charset="0"/>
                        <a:ea typeface="+mn-ea"/>
                        <a:cs typeface="Arial" panose="020B0604020202020204" pitchFamily="34" charset="0"/>
                      </a:rPr>
                      <m:t>+</m:t>
                    </m:r>
                    <m:r>
                      <a:rPr kumimoji="0" lang="en-US" sz="2000" b="0" i="1" u="none" strike="noStrike" kern="1200" cap="none" spc="0" normalizeH="0" baseline="0" noProof="0" smtClean="0">
                        <a:ln>
                          <a:noFill/>
                        </a:ln>
                        <a:solidFill>
                          <a:schemeClr val="tx2"/>
                        </a:solidFill>
                        <a:effectLst/>
                        <a:uLnTx/>
                        <a:uFillTx/>
                        <a:latin typeface="Cambria Math" panose="02040503050406030204" pitchFamily="18" charset="0"/>
                        <a:ea typeface="Cambria Math" panose="02040503050406030204" pitchFamily="18" charset="0"/>
                        <a:cs typeface="Arial" panose="020B0604020202020204" pitchFamily="34" charset="0"/>
                      </a:rPr>
                      <m:t>𝛼</m:t>
                    </m:r>
                    <m:r>
                      <a:rPr kumimoji="0" lang="en-US" sz="2000" b="0" i="1" u="none" strike="noStrike" kern="1200" cap="none" spc="0" normalizeH="0" baseline="0" noProof="0" smtClean="0">
                        <a:ln>
                          <a:noFill/>
                        </a:ln>
                        <a:solidFill>
                          <a:schemeClr val="tx2"/>
                        </a:solidFill>
                        <a:effectLst/>
                        <a:uLnTx/>
                        <a:uFillTx/>
                        <a:latin typeface="Cambria Math" panose="02040503050406030204" pitchFamily="18" charset="0"/>
                        <a:ea typeface="Cambria Math" panose="02040503050406030204" pitchFamily="18" charset="0"/>
                        <a:cs typeface="Arial" panose="020B0604020202020204" pitchFamily="34" charset="0"/>
                      </a:rPr>
                      <m:t> </m:t>
                    </m:r>
                    <m:r>
                      <m:rPr>
                        <m:sty m:val="p"/>
                      </m:rPr>
                      <a:rPr kumimoji="0" lang="en-US" sz="2000" b="0" i="1" u="none" strike="noStrike" kern="1200" cap="none" spc="0" normalizeH="0" baseline="0" noProof="0">
                        <a:ln>
                          <a:noFill/>
                        </a:ln>
                        <a:solidFill>
                          <a:schemeClr val="tx2"/>
                        </a:solidFill>
                        <a:effectLst/>
                        <a:uLnTx/>
                        <a:uFillTx/>
                        <a:latin typeface="Cambria Math" panose="02040503050406030204" pitchFamily="18" charset="0"/>
                        <a:ea typeface="+mn-ea"/>
                        <a:cs typeface="Arial" panose="020B0604020202020204" pitchFamily="34" charset="0"/>
                      </a:rPr>
                      <m:t>sin</m:t>
                    </m:r>
                    <m:r>
                      <a:rPr kumimoji="0" lang="en-US" sz="2000" b="0" i="1" u="none" strike="noStrike" kern="1200" cap="none" spc="0" normalizeH="0" baseline="0" noProof="0">
                        <a:ln>
                          <a:noFill/>
                        </a:ln>
                        <a:solidFill>
                          <a:schemeClr val="tx2"/>
                        </a:solidFill>
                        <a:effectLst/>
                        <a:uLnTx/>
                        <a:uFillTx/>
                        <a:latin typeface="Cambria Math" panose="02040503050406030204" pitchFamily="18" charset="0"/>
                        <a:ea typeface="+mn-ea"/>
                        <a:cs typeface="Arial" panose="020B0604020202020204" pitchFamily="34" charset="0"/>
                      </a:rPr>
                      <m:t>(2</m:t>
                    </m:r>
                    <m:r>
                      <a:rPr kumimoji="0" lang="en-US" sz="2000" b="0" i="1" u="none" strike="noStrike" kern="1200" cap="none" spc="0" normalizeH="0" baseline="0" noProof="0">
                        <a:ln>
                          <a:noFill/>
                        </a:ln>
                        <a:solidFill>
                          <a:schemeClr val="tx2"/>
                        </a:solidFill>
                        <a:effectLst/>
                        <a:uLnTx/>
                        <a:uFillTx/>
                        <a:latin typeface="Cambria Math" panose="02040503050406030204" pitchFamily="18" charset="0"/>
                        <a:ea typeface="+mn-ea"/>
                        <a:cs typeface="Arial" panose="020B0604020202020204" pitchFamily="34" charset="0"/>
                      </a:rPr>
                      <m:t>𝜙</m:t>
                    </m:r>
                    <m:r>
                      <a:rPr kumimoji="0" lang="en-US" sz="2000" b="0" i="1" u="none" strike="noStrike" kern="1200" cap="none" spc="0" normalizeH="0" baseline="0" noProof="0">
                        <a:ln>
                          <a:noFill/>
                        </a:ln>
                        <a:solidFill>
                          <a:schemeClr val="tx2"/>
                        </a:solidFill>
                        <a:effectLst/>
                        <a:uLnTx/>
                        <a:uFillTx/>
                        <a:latin typeface="Cambria Math" panose="02040503050406030204" pitchFamily="18" charset="0"/>
                        <a:ea typeface="+mn-ea"/>
                        <a:cs typeface="Arial" panose="020B0604020202020204" pitchFamily="34" charset="0"/>
                      </a:rPr>
                      <m:t>)</m:t>
                    </m:r>
                  </m:oMath>
                </a14:m>
                <a:r>
                  <a:rPr kumimoji="0" lang="en-GB" sz="2000" b="0" i="0" u="none" strike="noStrike" kern="1200" cap="none" spc="0" normalizeH="0" baseline="0" noProof="0" dirty="0">
                    <a:ln>
                      <a:noFill/>
                    </a:ln>
                    <a:solidFill>
                      <a:schemeClr val="tx2"/>
                    </a:solidFill>
                    <a:effectLst/>
                    <a:uLnTx/>
                    <a:uFillTx/>
                    <a:latin typeface="Arial" pitchFamily="34" charset="0"/>
                    <a:ea typeface="+mn-ea"/>
                    <a:cs typeface="Arial" pitchFamily="34" charset="0"/>
                  </a:rPr>
                  <a:t> give more</a:t>
                </a:r>
                <a:r>
                  <a:rPr kumimoji="0" lang="en-GB" sz="2000" b="0" i="0" u="none" strike="noStrike" kern="1200" cap="none" spc="0" normalizeH="0" noProof="0" dirty="0">
                    <a:ln>
                      <a:noFill/>
                    </a:ln>
                    <a:solidFill>
                      <a:schemeClr val="tx2"/>
                    </a:solidFill>
                    <a:effectLst/>
                    <a:uLnTx/>
                    <a:uFillTx/>
                    <a:latin typeface="Arial" pitchFamily="34" charset="0"/>
                    <a:ea typeface="+mn-ea"/>
                    <a:cs typeface="Arial" pitchFamily="34" charset="0"/>
                  </a:rPr>
                  <a:t> robust algorithm.</a:t>
                </a:r>
                <a:endParaRPr kumimoji="0" lang="en-GB" sz="2000" b="0" u="none" strike="noStrike" kern="1200" cap="none" spc="0" normalizeH="0" baseline="0" noProof="0" dirty="0">
                  <a:ln>
                    <a:noFill/>
                  </a:ln>
                  <a:solidFill>
                    <a:schemeClr val="tx2"/>
                  </a:solidFill>
                  <a:effectLst/>
                  <a:uLnTx/>
                  <a:uFillTx/>
                  <a:ea typeface="+mn-ea"/>
                  <a:cs typeface="Arial" pitchFamily="34" charset="0"/>
                </a:endParaRPr>
              </a:p>
            </p:txBody>
          </p:sp>
        </mc:Choice>
        <mc:Fallback xmlns="">
          <p:sp>
            <p:nvSpPr>
              <p:cNvPr id="22" name="Текстово поле 21">
                <a:extLst>
                  <a:ext uri="{FF2B5EF4-FFF2-40B4-BE49-F238E27FC236}">
                    <a16:creationId xmlns:a16="http://schemas.microsoft.com/office/drawing/2014/main" id="{EEF5A070-0235-AD2F-5FC1-A79D3D43D1EE}"/>
                  </a:ext>
                </a:extLst>
              </p:cNvPr>
              <p:cNvSpPr txBox="1">
                <a:spLocks noRot="1" noChangeAspect="1" noMove="1" noResize="1" noEditPoints="1" noAdjustHandles="1" noChangeArrowheads="1" noChangeShapeType="1" noTextEdit="1"/>
              </p:cNvSpPr>
              <p:nvPr/>
            </p:nvSpPr>
            <p:spPr>
              <a:xfrm>
                <a:off x="1435590" y="4890831"/>
                <a:ext cx="6776876" cy="1323439"/>
              </a:xfrm>
              <a:prstGeom prst="rect">
                <a:avLst/>
              </a:prstGeom>
              <a:blipFill>
                <a:blip r:embed="rId12"/>
                <a:stretch>
                  <a:fillRect l="-809" t="-1843" r="-450" b="-7834"/>
                </a:stretch>
              </a:blipFill>
            </p:spPr>
            <p:txBody>
              <a:bodyPr/>
              <a:lstStyle/>
              <a:p>
                <a:r>
                  <a:rPr lang="en-US">
                    <a:noFill/>
                  </a:rPr>
                  <a:t> </a:t>
                </a:r>
              </a:p>
            </p:txBody>
          </p:sp>
        </mc:Fallback>
      </mc:AlternateContent>
    </p:spTree>
    <p:extLst>
      <p:ext uri="{BB962C8B-B14F-4D97-AF65-F5344CB8AC3E}">
        <p14:creationId xmlns:p14="http://schemas.microsoft.com/office/powerpoint/2010/main" val="3984941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Контейнер за номер на слайда 5">
            <a:extLst>
              <a:ext uri="{FF2B5EF4-FFF2-40B4-BE49-F238E27FC236}">
                <a16:creationId xmlns:a16="http://schemas.microsoft.com/office/drawing/2014/main" id="{2429EA29-BA4B-6717-0E41-0FF3C8B632AE}"/>
              </a:ext>
            </a:extLst>
          </p:cNvPr>
          <p:cNvSpPr>
            <a:spLocks noGrp="1"/>
          </p:cNvSpPr>
          <p:nvPr>
            <p:ph type="sldNum" sz="quarter" idx="12"/>
          </p:nvPr>
        </p:nvSpPr>
        <p:spPr>
          <a:xfrm>
            <a:off x="7783008" y="6331943"/>
            <a:ext cx="578317" cy="365125"/>
          </a:xfrm>
        </p:spPr>
        <p:txBody>
          <a:bodyPr/>
          <a:lstStyle/>
          <a:p>
            <a:fld id="{666D7441-A661-464A-8616-59533B53E3BB}" type="slidenum">
              <a:rPr lang="bg-BG" sz="2000" smtClean="0"/>
              <a:pPr/>
              <a:t>22</a:t>
            </a:fld>
            <a:endParaRPr lang="bg-BG" sz="2000" dirty="0"/>
          </a:p>
        </p:txBody>
      </p:sp>
      <p:pic>
        <p:nvPicPr>
          <p:cNvPr id="8" name="Картина 7">
            <a:extLst>
              <a:ext uri="{FF2B5EF4-FFF2-40B4-BE49-F238E27FC236}">
                <a16:creationId xmlns:a16="http://schemas.microsoft.com/office/drawing/2014/main" id="{F02AC998-5C30-75C8-555E-A83610D95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066171"/>
            <a:ext cx="3308003" cy="2001307"/>
          </a:xfrm>
          <a:prstGeom prst="rect">
            <a:avLst/>
          </a:prstGeom>
          <a:ln>
            <a:noFill/>
          </a:ln>
          <a:effectLst>
            <a:outerShdw blurRad="292100" dist="139700" dir="2700000" algn="tl" rotWithShape="0">
              <a:srgbClr val="333333">
                <a:alpha val="65000"/>
              </a:srgbClr>
            </a:outerShdw>
          </a:effectLst>
        </p:spPr>
      </p:pic>
      <p:pic>
        <p:nvPicPr>
          <p:cNvPr id="12" name="Картина 11">
            <a:extLst>
              <a:ext uri="{FF2B5EF4-FFF2-40B4-BE49-F238E27FC236}">
                <a16:creationId xmlns:a16="http://schemas.microsoft.com/office/drawing/2014/main" id="{A453AB2D-6436-3655-7ECD-657245F51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1" y="3873638"/>
            <a:ext cx="5873771" cy="1872208"/>
          </a:xfrm>
          <a:prstGeom prst="rect">
            <a:avLst/>
          </a:prstGeom>
          <a:ln>
            <a:noFill/>
          </a:ln>
          <a:effectLst>
            <a:outerShdw blurRad="292100" dist="139700" dir="2700000" algn="tl" rotWithShape="0">
              <a:srgbClr val="333333">
                <a:alpha val="65000"/>
              </a:srgbClr>
            </a:outerShdw>
          </a:effectLst>
        </p:spPr>
      </p:pic>
      <p:pic>
        <p:nvPicPr>
          <p:cNvPr id="13" name="Picture 9">
            <a:extLst>
              <a:ext uri="{FF2B5EF4-FFF2-40B4-BE49-F238E27FC236}">
                <a16:creationId xmlns:a16="http://schemas.microsoft.com/office/drawing/2014/main" id="{D70DFB9B-D91C-7567-44A5-B16756B421D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4286300" y="1281350"/>
            <a:ext cx="4462164" cy="1786128"/>
          </a:xfrm>
          <a:prstGeom prst="rect">
            <a:avLst/>
          </a:prstGeom>
          <a:ln>
            <a:noFill/>
          </a:ln>
          <a:effectLst>
            <a:outerShdw blurRad="292100" dist="139700" dir="2700000" algn="tl" rotWithShape="0">
              <a:srgbClr val="333333">
                <a:alpha val="65000"/>
              </a:srgbClr>
            </a:outerShdw>
          </a:effectLst>
        </p:spPr>
      </p:pic>
      <p:sp>
        <p:nvSpPr>
          <p:cNvPr id="9" name="Footer Placeholder 4">
            <a:extLst>
              <a:ext uri="{FF2B5EF4-FFF2-40B4-BE49-F238E27FC236}">
                <a16:creationId xmlns:a16="http://schemas.microsoft.com/office/drawing/2014/main" id="{6773A8FE-1E63-984B-73B0-B560D6778415}"/>
              </a:ext>
            </a:extLst>
          </p:cNvPr>
          <p:cNvSpPr>
            <a:spLocks noGrp="1"/>
          </p:cNvSpPr>
          <p:nvPr>
            <p:ph type="ftr" sz="quarter" idx="11"/>
          </p:nvPr>
        </p:nvSpPr>
        <p:spPr>
          <a:xfrm>
            <a:off x="3280179" y="6331942"/>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7" name="Контейнер за дата 6">
            <a:extLst>
              <a:ext uri="{FF2B5EF4-FFF2-40B4-BE49-F238E27FC236}">
                <a16:creationId xmlns:a16="http://schemas.microsoft.com/office/drawing/2014/main" id="{12AB47F3-0C8C-4B84-7D5D-C6A58B0EDE3C}"/>
              </a:ext>
            </a:extLst>
          </p:cNvPr>
          <p:cNvSpPr>
            <a:spLocks noGrp="1"/>
          </p:cNvSpPr>
          <p:nvPr>
            <p:ph type="dt" sz="half" idx="10"/>
          </p:nvPr>
        </p:nvSpPr>
        <p:spPr>
          <a:xfrm>
            <a:off x="755064" y="6305564"/>
            <a:ext cx="2057400" cy="365125"/>
          </a:xfrm>
        </p:spPr>
        <p:txBody>
          <a:bodyPr/>
          <a:lstStyle/>
          <a:p>
            <a:fld id="{992B8BFB-3DB1-417B-90F3-B9F16DD21610}" type="datetime1">
              <a:rPr lang="en-US" sz="1700" smtClean="0">
                <a:solidFill>
                  <a:srgbClr val="FFC000"/>
                </a:solidFill>
              </a:rPr>
              <a:t>12/21/2022</a:t>
            </a:fld>
            <a:endParaRPr lang="bg-BG" sz="1700" dirty="0">
              <a:solidFill>
                <a:srgbClr val="FFC000"/>
              </a:solidFill>
            </a:endParaRPr>
          </a:p>
        </p:txBody>
      </p:sp>
      <p:sp>
        <p:nvSpPr>
          <p:cNvPr id="11" name="Title 1">
            <a:extLst>
              <a:ext uri="{FF2B5EF4-FFF2-40B4-BE49-F238E27FC236}">
                <a16:creationId xmlns:a16="http://schemas.microsoft.com/office/drawing/2014/main" id="{65C87AF0-8B55-6403-4BBE-D10AB9DA2346}"/>
              </a:ext>
            </a:extLst>
          </p:cNvPr>
          <p:cNvSpPr txBox="1">
            <a:spLocks/>
          </p:cNvSpPr>
          <p:nvPr/>
        </p:nvSpPr>
        <p:spPr>
          <a:xfrm>
            <a:off x="1187624" y="188640"/>
            <a:ext cx="7236804" cy="502574"/>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Machine learning assisted optimization</a:t>
            </a:r>
            <a:endParaRPr lang="bg-BG" sz="2800" b="1" dirty="0">
              <a:solidFill>
                <a:schemeClr val="accent2">
                  <a:lumMod val="50000"/>
                </a:schemeClr>
              </a:solidFill>
              <a:latin typeface="Times New Roman Cyr" pitchFamily="18" charset="0"/>
              <a:cs typeface="Times New Roman Cyr" pitchFamily="18" charset="0"/>
            </a:endParaRPr>
          </a:p>
        </p:txBody>
      </p:sp>
      <p:sp>
        <p:nvSpPr>
          <p:cNvPr id="14" name="Текстово поле 13">
            <a:extLst>
              <a:ext uri="{FF2B5EF4-FFF2-40B4-BE49-F238E27FC236}">
                <a16:creationId xmlns:a16="http://schemas.microsoft.com/office/drawing/2014/main" id="{9FD0CB5D-2C3C-1D46-FFE7-59817C58F775}"/>
              </a:ext>
            </a:extLst>
          </p:cNvPr>
          <p:cNvSpPr txBox="1"/>
          <p:nvPr/>
        </p:nvSpPr>
        <p:spPr>
          <a:xfrm>
            <a:off x="4067944" y="3144266"/>
            <a:ext cx="4824536" cy="369332"/>
          </a:xfrm>
          <a:prstGeom prst="rect">
            <a:avLst/>
          </a:prstGeom>
          <a:noFill/>
        </p:spPr>
        <p:txBody>
          <a:bodyPr wrap="square">
            <a:spAutoFit/>
          </a:bodyPr>
          <a:lstStyle/>
          <a:p>
            <a:pPr algn="ctr"/>
            <a:r>
              <a:rPr lang="en-GB" i="1" dirty="0">
                <a:latin typeface="Arial" pitchFamily="34" charset="0"/>
                <a:cs typeface="Arial" pitchFamily="34" charset="0"/>
              </a:rPr>
              <a:t>Dense feedforward DNN used for predictions</a:t>
            </a:r>
          </a:p>
        </p:txBody>
      </p:sp>
      <p:sp>
        <p:nvSpPr>
          <p:cNvPr id="15" name="Текстово поле 14">
            <a:extLst>
              <a:ext uri="{FF2B5EF4-FFF2-40B4-BE49-F238E27FC236}">
                <a16:creationId xmlns:a16="http://schemas.microsoft.com/office/drawing/2014/main" id="{98EDC03D-CC5D-D025-4D9D-9722203C8E87}"/>
              </a:ext>
            </a:extLst>
          </p:cNvPr>
          <p:cNvSpPr txBox="1"/>
          <p:nvPr/>
        </p:nvSpPr>
        <p:spPr>
          <a:xfrm>
            <a:off x="759941" y="3144266"/>
            <a:ext cx="3308003" cy="369332"/>
          </a:xfrm>
          <a:prstGeom prst="rect">
            <a:avLst/>
          </a:prstGeom>
          <a:noFill/>
        </p:spPr>
        <p:txBody>
          <a:bodyPr wrap="square">
            <a:spAutoFit/>
          </a:bodyPr>
          <a:lstStyle/>
          <a:p>
            <a:pPr algn="ctr"/>
            <a:r>
              <a:rPr lang="en-GB" i="1" dirty="0">
                <a:latin typeface="Arial" pitchFamily="34" charset="0"/>
                <a:cs typeface="Arial" pitchFamily="34" charset="0"/>
              </a:rPr>
              <a:t>Register scaling</a:t>
            </a:r>
          </a:p>
        </p:txBody>
      </p:sp>
      <mc:AlternateContent xmlns:mc="http://schemas.openxmlformats.org/markup-compatibility/2006" xmlns:a14="http://schemas.microsoft.com/office/drawing/2010/main">
        <mc:Choice Requires="a14">
          <p:sp>
            <p:nvSpPr>
              <p:cNvPr id="16" name="Текстово поле 15">
                <a:extLst>
                  <a:ext uri="{FF2B5EF4-FFF2-40B4-BE49-F238E27FC236}">
                    <a16:creationId xmlns:a16="http://schemas.microsoft.com/office/drawing/2014/main" id="{1049D4F3-C466-B445-6AD4-B03E3EAE59E9}"/>
                  </a:ext>
                </a:extLst>
              </p:cNvPr>
              <p:cNvSpPr txBox="1"/>
              <p:nvPr/>
            </p:nvSpPr>
            <p:spPr>
              <a:xfrm>
                <a:off x="1979711" y="5795972"/>
                <a:ext cx="5873771" cy="369332"/>
              </a:xfrm>
              <a:prstGeom prst="rect">
                <a:avLst/>
              </a:prstGeom>
              <a:noFill/>
            </p:spPr>
            <p:txBody>
              <a:bodyPr wrap="square">
                <a:spAutoFit/>
              </a:bodyPr>
              <a:lstStyle/>
              <a:p>
                <a:pPr algn="ctr"/>
                <a:r>
                  <a:rPr lang="en-US" b="0" dirty="0">
                    <a:solidFill>
                      <a:schemeClr val="tx2"/>
                    </a:solidFill>
                    <a:cs typeface="Arial" pitchFamily="34" charset="0"/>
                  </a:rPr>
                  <a:t>MC</a:t>
                </a:r>
                <a14:m>
                  <m:oMath xmlns:m="http://schemas.openxmlformats.org/officeDocument/2006/math">
                    <m:r>
                      <a:rPr lang="en-US" b="0" i="1" dirty="0" smtClean="0">
                        <a:solidFill>
                          <a:schemeClr val="tx2"/>
                        </a:solidFill>
                        <a:latin typeface="Cambria Math" panose="02040503050406030204" pitchFamily="18" charset="0"/>
                        <a:cs typeface="Arial" pitchFamily="34" charset="0"/>
                      </a:rPr>
                      <m:t>, </m:t>
                    </m:r>
                    <m:r>
                      <a:rPr lang="en-GB" i="1" dirty="0" smtClean="0">
                        <a:solidFill>
                          <a:schemeClr val="tx2"/>
                        </a:solidFill>
                        <a:latin typeface="Cambria Math" panose="02040503050406030204" pitchFamily="18" charset="0"/>
                        <a:cs typeface="Arial" pitchFamily="34" charset="0"/>
                      </a:rPr>
                      <m:t>𝑚</m:t>
                    </m:r>
                    <m:r>
                      <a:rPr lang="en-GB" i="1" dirty="0" smtClean="0">
                        <a:solidFill>
                          <a:schemeClr val="tx2"/>
                        </a:solidFill>
                        <a:latin typeface="Cambria Math" panose="02040503050406030204" pitchFamily="18" charset="0"/>
                        <a:cs typeface="Arial" pitchFamily="34" charset="0"/>
                      </a:rPr>
                      <m:t>=11</m:t>
                    </m:r>
                  </m:oMath>
                </a14:m>
                <a:r>
                  <a:rPr lang="en-GB" i="1" dirty="0">
                    <a:solidFill>
                      <a:schemeClr val="tx2"/>
                    </a:solidFill>
                    <a:latin typeface="Arial" pitchFamily="34" charset="0"/>
                    <a:cs typeface="Arial" pitchFamily="34" charset="0"/>
                  </a:rPr>
                  <a:t>            </a:t>
                </a:r>
                <a:r>
                  <a:rPr lang="en-US" dirty="0">
                    <a:solidFill>
                      <a:schemeClr val="tx2"/>
                    </a:solidFill>
                    <a:cs typeface="Arial" pitchFamily="34" charset="0"/>
                  </a:rPr>
                  <a:t>ML</a:t>
                </a:r>
                <a14:m>
                  <m:oMath xmlns:m="http://schemas.openxmlformats.org/officeDocument/2006/math">
                    <m:r>
                      <a:rPr lang="en-US" i="1" dirty="0">
                        <a:solidFill>
                          <a:schemeClr val="tx2"/>
                        </a:solidFill>
                        <a:latin typeface="Cambria Math" panose="02040503050406030204" pitchFamily="18" charset="0"/>
                        <a:cs typeface="Arial" pitchFamily="34" charset="0"/>
                      </a:rPr>
                      <m:t>, </m:t>
                    </m:r>
                    <m:r>
                      <a:rPr lang="en-GB" i="1" dirty="0">
                        <a:solidFill>
                          <a:schemeClr val="tx2"/>
                        </a:solidFill>
                        <a:latin typeface="Cambria Math" panose="02040503050406030204" pitchFamily="18" charset="0"/>
                        <a:cs typeface="Arial" pitchFamily="34" charset="0"/>
                      </a:rPr>
                      <m:t>𝑚</m:t>
                    </m:r>
                    <m:r>
                      <a:rPr lang="en-GB" i="1" dirty="0">
                        <a:solidFill>
                          <a:schemeClr val="tx2"/>
                        </a:solidFill>
                        <a:latin typeface="Cambria Math" panose="02040503050406030204" pitchFamily="18" charset="0"/>
                        <a:cs typeface="Arial" pitchFamily="34" charset="0"/>
                      </a:rPr>
                      <m:t>=11</m:t>
                    </m:r>
                  </m:oMath>
                </a14:m>
                <a:r>
                  <a:rPr lang="en-GB" i="1" dirty="0">
                    <a:solidFill>
                      <a:schemeClr val="tx2"/>
                    </a:solidFill>
                    <a:latin typeface="Arial" pitchFamily="34" charset="0"/>
                    <a:cs typeface="Arial" pitchFamily="34" charset="0"/>
                  </a:rPr>
                  <a:t>            </a:t>
                </a:r>
                <a:r>
                  <a:rPr lang="en-US" dirty="0">
                    <a:solidFill>
                      <a:schemeClr val="tx2"/>
                    </a:solidFill>
                    <a:cs typeface="Arial" pitchFamily="34" charset="0"/>
                  </a:rPr>
                  <a:t>ML</a:t>
                </a:r>
                <a14:m>
                  <m:oMath xmlns:m="http://schemas.openxmlformats.org/officeDocument/2006/math">
                    <m:r>
                      <a:rPr lang="en-US" i="1" dirty="0">
                        <a:solidFill>
                          <a:schemeClr val="tx2"/>
                        </a:solidFill>
                        <a:latin typeface="Cambria Math" panose="02040503050406030204" pitchFamily="18" charset="0"/>
                        <a:cs typeface="Arial" pitchFamily="34" charset="0"/>
                      </a:rPr>
                      <m:t>, </m:t>
                    </m:r>
                    <m:r>
                      <a:rPr lang="en-GB" i="1" dirty="0">
                        <a:solidFill>
                          <a:schemeClr val="tx2"/>
                        </a:solidFill>
                        <a:latin typeface="Cambria Math" panose="02040503050406030204" pitchFamily="18" charset="0"/>
                        <a:cs typeface="Arial" pitchFamily="34" charset="0"/>
                      </a:rPr>
                      <m:t>𝑚</m:t>
                    </m:r>
                    <m:r>
                      <a:rPr lang="en-GB" i="1" dirty="0">
                        <a:solidFill>
                          <a:schemeClr val="tx2"/>
                        </a:solidFill>
                        <a:latin typeface="Cambria Math" panose="02040503050406030204" pitchFamily="18" charset="0"/>
                        <a:cs typeface="Arial" pitchFamily="34" charset="0"/>
                      </a:rPr>
                      <m:t>=16</m:t>
                    </m:r>
                  </m:oMath>
                </a14:m>
                <a:endParaRPr lang="en-GB" i="1" dirty="0">
                  <a:solidFill>
                    <a:schemeClr val="tx2"/>
                  </a:solidFill>
                  <a:latin typeface="Arial" pitchFamily="34" charset="0"/>
                  <a:cs typeface="Arial" pitchFamily="34" charset="0"/>
                </a:endParaRPr>
              </a:p>
            </p:txBody>
          </p:sp>
        </mc:Choice>
        <mc:Fallback xmlns="">
          <p:sp>
            <p:nvSpPr>
              <p:cNvPr id="16" name="Текстово поле 15">
                <a:extLst>
                  <a:ext uri="{FF2B5EF4-FFF2-40B4-BE49-F238E27FC236}">
                    <a16:creationId xmlns:a16="http://schemas.microsoft.com/office/drawing/2014/main" id="{1049D4F3-C466-B445-6AD4-B03E3EAE59E9}"/>
                  </a:ext>
                </a:extLst>
              </p:cNvPr>
              <p:cNvSpPr txBox="1">
                <a:spLocks noRot="1" noChangeAspect="1" noMove="1" noResize="1" noEditPoints="1" noAdjustHandles="1" noChangeArrowheads="1" noChangeShapeType="1" noTextEdit="1"/>
              </p:cNvSpPr>
              <p:nvPr/>
            </p:nvSpPr>
            <p:spPr>
              <a:xfrm>
                <a:off x="1979711" y="5795972"/>
                <a:ext cx="5873771" cy="369332"/>
              </a:xfrm>
              <a:prstGeom prst="rect">
                <a:avLst/>
              </a:prstGeom>
              <a:blipFill>
                <a:blip r:embed="rId6"/>
                <a:stretch>
                  <a:fillRect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2805449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Контейнер за номер на слайда 5">
            <a:extLst>
              <a:ext uri="{FF2B5EF4-FFF2-40B4-BE49-F238E27FC236}">
                <a16:creationId xmlns:a16="http://schemas.microsoft.com/office/drawing/2014/main" id="{2429EA29-BA4B-6717-0E41-0FF3C8B632AE}"/>
              </a:ext>
            </a:extLst>
          </p:cNvPr>
          <p:cNvSpPr>
            <a:spLocks noGrp="1"/>
          </p:cNvSpPr>
          <p:nvPr>
            <p:ph type="sldNum" sz="quarter" idx="12"/>
          </p:nvPr>
        </p:nvSpPr>
        <p:spPr>
          <a:xfrm>
            <a:off x="7783008" y="6331943"/>
            <a:ext cx="578317" cy="365125"/>
          </a:xfrm>
        </p:spPr>
        <p:txBody>
          <a:bodyPr/>
          <a:lstStyle/>
          <a:p>
            <a:fld id="{666D7441-A661-464A-8616-59533B53E3BB}" type="slidenum">
              <a:rPr lang="bg-BG" sz="2000" smtClean="0"/>
              <a:pPr/>
              <a:t>23</a:t>
            </a:fld>
            <a:endParaRPr lang="bg-BG" sz="2000" dirty="0"/>
          </a:p>
        </p:txBody>
      </p:sp>
      <p:sp>
        <p:nvSpPr>
          <p:cNvPr id="9" name="Footer Placeholder 4">
            <a:extLst>
              <a:ext uri="{FF2B5EF4-FFF2-40B4-BE49-F238E27FC236}">
                <a16:creationId xmlns:a16="http://schemas.microsoft.com/office/drawing/2014/main" id="{6773A8FE-1E63-984B-73B0-B560D6778415}"/>
              </a:ext>
            </a:extLst>
          </p:cNvPr>
          <p:cNvSpPr>
            <a:spLocks noGrp="1"/>
          </p:cNvSpPr>
          <p:nvPr>
            <p:ph type="ftr" sz="quarter" idx="11"/>
          </p:nvPr>
        </p:nvSpPr>
        <p:spPr>
          <a:xfrm>
            <a:off x="3280179" y="6331942"/>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7" name="Контейнер за дата 6">
            <a:extLst>
              <a:ext uri="{FF2B5EF4-FFF2-40B4-BE49-F238E27FC236}">
                <a16:creationId xmlns:a16="http://schemas.microsoft.com/office/drawing/2014/main" id="{12AB47F3-0C8C-4B84-7D5D-C6A58B0EDE3C}"/>
              </a:ext>
            </a:extLst>
          </p:cNvPr>
          <p:cNvSpPr>
            <a:spLocks noGrp="1"/>
          </p:cNvSpPr>
          <p:nvPr>
            <p:ph type="dt" sz="half" idx="10"/>
          </p:nvPr>
        </p:nvSpPr>
        <p:spPr>
          <a:xfrm>
            <a:off x="755064" y="6305564"/>
            <a:ext cx="2057400" cy="365125"/>
          </a:xfrm>
        </p:spPr>
        <p:txBody>
          <a:bodyPr/>
          <a:lstStyle/>
          <a:p>
            <a:fld id="{992B8BFB-3DB1-417B-90F3-B9F16DD21610}" type="datetime1">
              <a:rPr lang="en-US" sz="1700" smtClean="0">
                <a:solidFill>
                  <a:srgbClr val="FFC000"/>
                </a:solidFill>
              </a:rPr>
              <a:t>12/21/2022</a:t>
            </a:fld>
            <a:endParaRPr lang="bg-BG" sz="1700" dirty="0">
              <a:solidFill>
                <a:srgbClr val="FFC000"/>
              </a:solidFill>
            </a:endParaRPr>
          </a:p>
        </p:txBody>
      </p:sp>
      <p:sp>
        <p:nvSpPr>
          <p:cNvPr id="11" name="Title 1">
            <a:extLst>
              <a:ext uri="{FF2B5EF4-FFF2-40B4-BE49-F238E27FC236}">
                <a16:creationId xmlns:a16="http://schemas.microsoft.com/office/drawing/2014/main" id="{65C87AF0-8B55-6403-4BBE-D10AB9DA2346}"/>
              </a:ext>
            </a:extLst>
          </p:cNvPr>
          <p:cNvSpPr txBox="1">
            <a:spLocks/>
          </p:cNvSpPr>
          <p:nvPr/>
        </p:nvSpPr>
        <p:spPr>
          <a:xfrm>
            <a:off x="1187624" y="188640"/>
            <a:ext cx="7236804" cy="502574"/>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Augmenting data by machine learning</a:t>
            </a:r>
            <a:endParaRPr lang="bg-BG" sz="2800" b="1" dirty="0">
              <a:solidFill>
                <a:schemeClr val="accent2">
                  <a:lumMod val="50000"/>
                </a:schemeClr>
              </a:solidFill>
              <a:latin typeface="Times New Roman Cyr" pitchFamily="18" charset="0"/>
              <a:cs typeface="Times New Roman Cyr" pitchFamily="18" charset="0"/>
            </a:endParaRPr>
          </a:p>
        </p:txBody>
      </p:sp>
      <p:sp>
        <p:nvSpPr>
          <p:cNvPr id="14" name="Текстово поле 13">
            <a:extLst>
              <a:ext uri="{FF2B5EF4-FFF2-40B4-BE49-F238E27FC236}">
                <a16:creationId xmlns:a16="http://schemas.microsoft.com/office/drawing/2014/main" id="{9FD0CB5D-2C3C-1D46-FFE7-59817C58F775}"/>
              </a:ext>
            </a:extLst>
          </p:cNvPr>
          <p:cNvSpPr txBox="1"/>
          <p:nvPr/>
        </p:nvSpPr>
        <p:spPr>
          <a:xfrm>
            <a:off x="2267744" y="1475492"/>
            <a:ext cx="4824536" cy="369332"/>
          </a:xfrm>
          <a:prstGeom prst="rect">
            <a:avLst/>
          </a:prstGeom>
          <a:noFill/>
        </p:spPr>
        <p:txBody>
          <a:bodyPr wrap="square">
            <a:spAutoFit/>
          </a:bodyPr>
          <a:lstStyle/>
          <a:p>
            <a:pPr algn="ctr"/>
            <a:r>
              <a:rPr lang="en-GB" i="1" dirty="0">
                <a:latin typeface="Arial" pitchFamily="34" charset="0"/>
                <a:cs typeface="Arial" pitchFamily="34" charset="0"/>
              </a:rPr>
              <a:t>Interpolation of data within the training area</a:t>
            </a:r>
          </a:p>
        </p:txBody>
      </p:sp>
      <mc:AlternateContent xmlns:mc="http://schemas.openxmlformats.org/markup-compatibility/2006" xmlns:a14="http://schemas.microsoft.com/office/drawing/2010/main">
        <mc:Choice Requires="a14">
          <p:sp>
            <p:nvSpPr>
              <p:cNvPr id="16" name="Текстово поле 15">
                <a:extLst>
                  <a:ext uri="{FF2B5EF4-FFF2-40B4-BE49-F238E27FC236}">
                    <a16:creationId xmlns:a16="http://schemas.microsoft.com/office/drawing/2014/main" id="{1049D4F3-C466-B445-6AD4-B03E3EAE59E9}"/>
                  </a:ext>
                </a:extLst>
              </p:cNvPr>
              <p:cNvSpPr txBox="1"/>
              <p:nvPr/>
            </p:nvSpPr>
            <p:spPr>
              <a:xfrm>
                <a:off x="1578549" y="5013176"/>
                <a:ext cx="5873771" cy="369332"/>
              </a:xfrm>
              <a:prstGeom prst="rect">
                <a:avLst/>
              </a:prstGeom>
              <a:noFill/>
            </p:spPr>
            <p:txBody>
              <a:bodyPr wrap="square">
                <a:spAutoFit/>
              </a:bodyPr>
              <a:lstStyle/>
              <a:p>
                <a:pPr algn="ctr"/>
                <a:r>
                  <a:rPr lang="en-US" b="0" dirty="0">
                    <a:solidFill>
                      <a:schemeClr val="tx2"/>
                    </a:solidFill>
                    <a:cs typeface="Arial" pitchFamily="34" charset="0"/>
                  </a:rPr>
                  <a:t>MC</a:t>
                </a:r>
                <a14:m>
                  <m:oMath xmlns:m="http://schemas.openxmlformats.org/officeDocument/2006/math">
                    <m:r>
                      <a:rPr lang="en-US" b="0" i="1" dirty="0" smtClean="0">
                        <a:solidFill>
                          <a:schemeClr val="tx2"/>
                        </a:solidFill>
                        <a:latin typeface="Cambria Math" panose="02040503050406030204" pitchFamily="18" charset="0"/>
                        <a:cs typeface="Arial" pitchFamily="34" charset="0"/>
                      </a:rPr>
                      <m:t>, </m:t>
                    </m:r>
                    <m:r>
                      <a:rPr lang="en-GB" i="1" dirty="0" smtClean="0">
                        <a:solidFill>
                          <a:schemeClr val="tx2"/>
                        </a:solidFill>
                        <a:latin typeface="Cambria Math" panose="02040503050406030204" pitchFamily="18" charset="0"/>
                        <a:cs typeface="Arial" pitchFamily="34" charset="0"/>
                      </a:rPr>
                      <m:t>𝑚</m:t>
                    </m:r>
                    <m:r>
                      <a:rPr lang="en-GB" i="1" dirty="0" smtClean="0">
                        <a:solidFill>
                          <a:schemeClr val="tx2"/>
                        </a:solidFill>
                        <a:latin typeface="Cambria Math" panose="02040503050406030204" pitchFamily="18" charset="0"/>
                        <a:cs typeface="Arial" pitchFamily="34" charset="0"/>
                      </a:rPr>
                      <m:t>=8</m:t>
                    </m:r>
                  </m:oMath>
                </a14:m>
                <a:r>
                  <a:rPr lang="en-GB" i="1" dirty="0">
                    <a:solidFill>
                      <a:schemeClr val="tx2"/>
                    </a:solidFill>
                    <a:latin typeface="Arial" pitchFamily="34" charset="0"/>
                    <a:cs typeface="Arial" pitchFamily="34" charset="0"/>
                  </a:rPr>
                  <a:t>                                               </a:t>
                </a:r>
                <a:r>
                  <a:rPr lang="en-US" dirty="0">
                    <a:solidFill>
                      <a:schemeClr val="tx2"/>
                    </a:solidFill>
                    <a:cs typeface="Arial" pitchFamily="34" charset="0"/>
                  </a:rPr>
                  <a:t>ML</a:t>
                </a:r>
                <a14:m>
                  <m:oMath xmlns:m="http://schemas.openxmlformats.org/officeDocument/2006/math">
                    <m:r>
                      <a:rPr lang="en-US" i="1" dirty="0">
                        <a:solidFill>
                          <a:schemeClr val="tx2"/>
                        </a:solidFill>
                        <a:latin typeface="Cambria Math" panose="02040503050406030204" pitchFamily="18" charset="0"/>
                        <a:cs typeface="Arial" pitchFamily="34" charset="0"/>
                      </a:rPr>
                      <m:t>, </m:t>
                    </m:r>
                    <m:r>
                      <a:rPr lang="en-GB" i="1" dirty="0">
                        <a:solidFill>
                          <a:schemeClr val="tx2"/>
                        </a:solidFill>
                        <a:latin typeface="Cambria Math" panose="02040503050406030204" pitchFamily="18" charset="0"/>
                        <a:cs typeface="Arial" pitchFamily="34" charset="0"/>
                      </a:rPr>
                      <m:t>𝑚</m:t>
                    </m:r>
                    <m:r>
                      <a:rPr lang="en-GB" i="1" dirty="0">
                        <a:solidFill>
                          <a:schemeClr val="tx2"/>
                        </a:solidFill>
                        <a:latin typeface="Cambria Math" panose="02040503050406030204" pitchFamily="18" charset="0"/>
                        <a:cs typeface="Arial" pitchFamily="34" charset="0"/>
                      </a:rPr>
                      <m:t>=8</m:t>
                    </m:r>
                  </m:oMath>
                </a14:m>
                <a:endParaRPr lang="en-GB" i="1" dirty="0">
                  <a:solidFill>
                    <a:schemeClr val="tx2"/>
                  </a:solidFill>
                  <a:latin typeface="Arial" pitchFamily="34" charset="0"/>
                  <a:cs typeface="Arial" pitchFamily="34" charset="0"/>
                </a:endParaRPr>
              </a:p>
            </p:txBody>
          </p:sp>
        </mc:Choice>
        <mc:Fallback xmlns="">
          <p:sp>
            <p:nvSpPr>
              <p:cNvPr id="16" name="Текстово поле 15">
                <a:extLst>
                  <a:ext uri="{FF2B5EF4-FFF2-40B4-BE49-F238E27FC236}">
                    <a16:creationId xmlns:a16="http://schemas.microsoft.com/office/drawing/2014/main" id="{1049D4F3-C466-B445-6AD4-B03E3EAE59E9}"/>
                  </a:ext>
                </a:extLst>
              </p:cNvPr>
              <p:cNvSpPr txBox="1">
                <a:spLocks noRot="1" noChangeAspect="1" noMove="1" noResize="1" noEditPoints="1" noAdjustHandles="1" noChangeArrowheads="1" noChangeShapeType="1" noTextEdit="1"/>
              </p:cNvSpPr>
              <p:nvPr/>
            </p:nvSpPr>
            <p:spPr>
              <a:xfrm>
                <a:off x="1578549" y="5013176"/>
                <a:ext cx="5873771" cy="369332"/>
              </a:xfrm>
              <a:prstGeom prst="rect">
                <a:avLst/>
              </a:prstGeom>
              <a:blipFill>
                <a:blip r:embed="rId2"/>
                <a:stretch>
                  <a:fillRect t="-8197" b="-24590"/>
                </a:stretch>
              </a:blipFill>
            </p:spPr>
            <p:txBody>
              <a:bodyPr/>
              <a:lstStyle/>
              <a:p>
                <a:r>
                  <a:rPr lang="en-US">
                    <a:noFill/>
                  </a:rPr>
                  <a:t> </a:t>
                </a:r>
              </a:p>
            </p:txBody>
          </p:sp>
        </mc:Fallback>
      </mc:AlternateContent>
      <p:pic>
        <p:nvPicPr>
          <p:cNvPr id="3" name="Картина 2">
            <a:extLst>
              <a:ext uri="{FF2B5EF4-FFF2-40B4-BE49-F238E27FC236}">
                <a16:creationId xmlns:a16="http://schemas.microsoft.com/office/drawing/2014/main" id="{DF577F57-2500-2242-0BDA-F3BE8FCC0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064" y="2132856"/>
            <a:ext cx="3657352" cy="2745365"/>
          </a:xfrm>
          <a:prstGeom prst="rect">
            <a:avLst/>
          </a:prstGeom>
        </p:spPr>
      </p:pic>
      <p:pic>
        <p:nvPicPr>
          <p:cNvPr id="5" name="Картина 4">
            <a:extLst>
              <a:ext uri="{FF2B5EF4-FFF2-40B4-BE49-F238E27FC236}">
                <a16:creationId xmlns:a16="http://schemas.microsoft.com/office/drawing/2014/main" id="{9202421A-F9E5-5150-2591-73EB922F6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6232" y="2132857"/>
            <a:ext cx="3657351" cy="2745364"/>
          </a:xfrm>
          <a:prstGeom prst="rect">
            <a:avLst/>
          </a:prstGeom>
        </p:spPr>
      </p:pic>
    </p:spTree>
    <p:extLst>
      <p:ext uri="{BB962C8B-B14F-4D97-AF65-F5344CB8AC3E}">
        <p14:creationId xmlns:p14="http://schemas.microsoft.com/office/powerpoint/2010/main" val="917477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3450BA-0E5F-4FDD-B857-E980DFA5EEB4}"/>
              </a:ext>
            </a:extLst>
          </p:cNvPr>
          <p:cNvSpPr txBox="1">
            <a:spLocks/>
          </p:cNvSpPr>
          <p:nvPr/>
        </p:nvSpPr>
        <p:spPr>
          <a:xfrm>
            <a:off x="1187624" y="44624"/>
            <a:ext cx="7236804" cy="58808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Stability interval for different </a:t>
            </a:r>
            <a:r>
              <a:rPr lang="el-GR" sz="2800" b="1" dirty="0">
                <a:solidFill>
                  <a:schemeClr val="accent2">
                    <a:lumMod val="50000"/>
                  </a:schemeClr>
                </a:solidFill>
                <a:latin typeface="Times New Roman Cyr" pitchFamily="18" charset="0"/>
                <a:cs typeface="Times New Roman Cyr" pitchFamily="18" charset="0"/>
              </a:rPr>
              <a:t>ζ</a:t>
            </a:r>
            <a:r>
              <a:rPr lang="en-US" sz="2800" b="1" dirty="0">
                <a:solidFill>
                  <a:schemeClr val="accent2">
                    <a:lumMod val="50000"/>
                  </a:schemeClr>
                </a:solidFill>
                <a:latin typeface="Times New Roman Cyr" pitchFamily="18" charset="0"/>
                <a:cs typeface="Times New Roman Cyr" pitchFamily="18" charset="0"/>
              </a:rPr>
              <a:t>(𝜙) </a:t>
            </a:r>
            <a:endParaRPr lang="bg-BG" sz="2800" b="1" dirty="0">
              <a:solidFill>
                <a:schemeClr val="accent2">
                  <a:lumMod val="50000"/>
                </a:schemeClr>
              </a:solidFill>
              <a:latin typeface="Times New Roman Cyr" pitchFamily="18" charset="0"/>
              <a:cs typeface="Times New Roman Cyr" pitchFamily="18" charset="0"/>
            </a:endParaRPr>
          </a:p>
        </p:txBody>
      </p:sp>
      <p:sp>
        <p:nvSpPr>
          <p:cNvPr id="11" name="Правоъгълник 10">
            <a:extLst>
              <a:ext uri="{FF2B5EF4-FFF2-40B4-BE49-F238E27FC236}">
                <a16:creationId xmlns:a16="http://schemas.microsoft.com/office/drawing/2014/main" id="{7581CD05-FCAF-4562-B959-C5598F837659}"/>
              </a:ext>
            </a:extLst>
          </p:cNvPr>
          <p:cNvSpPr/>
          <p:nvPr/>
        </p:nvSpPr>
        <p:spPr>
          <a:xfrm>
            <a:off x="336186" y="3212976"/>
            <a:ext cx="8484285" cy="204758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pic>
        <p:nvPicPr>
          <p:cNvPr id="10" name="Picture 221760">
            <a:extLst>
              <a:ext uri="{FF2B5EF4-FFF2-40B4-BE49-F238E27FC236}">
                <a16:creationId xmlns:a16="http://schemas.microsoft.com/office/drawing/2014/main" id="{32F7B911-0A1B-41B6-8EC8-E1A8BB444630}"/>
              </a:ext>
            </a:extLst>
          </p:cNvPr>
          <p:cNvPicPr/>
          <p:nvPr/>
        </p:nvPicPr>
        <p:blipFill>
          <a:blip r:embed="rId2"/>
          <a:stretch>
            <a:fillRect/>
          </a:stretch>
        </p:blipFill>
        <p:spPr>
          <a:xfrm>
            <a:off x="379252" y="3248085"/>
            <a:ext cx="8385496" cy="1996586"/>
          </a:xfrm>
          <a:prstGeom prst="rect">
            <a:avLst/>
          </a:prstGeom>
        </p:spPr>
      </p:pic>
      <mc:AlternateContent xmlns:mc="http://schemas.openxmlformats.org/markup-compatibility/2006" xmlns:a14="http://schemas.microsoft.com/office/drawing/2010/main">
        <mc:Choice Requires="a14">
          <p:sp>
            <p:nvSpPr>
              <p:cNvPr id="12" name="TextBox 8">
                <a:extLst>
                  <a:ext uri="{FF2B5EF4-FFF2-40B4-BE49-F238E27FC236}">
                    <a16:creationId xmlns:a16="http://schemas.microsoft.com/office/drawing/2014/main" id="{E85432B7-FE90-4B0E-8EB6-5ABD32710A68}"/>
                  </a:ext>
                </a:extLst>
              </p:cNvPr>
              <p:cNvSpPr txBox="1"/>
              <p:nvPr/>
            </p:nvSpPr>
            <p:spPr>
              <a:xfrm>
                <a:off x="863960" y="796688"/>
                <a:ext cx="8064896" cy="1363065"/>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	Interval </a:t>
                </a:r>
                <a14:m>
                  <m:oMath xmlns:m="http://schemas.openxmlformats.org/officeDocument/2006/math">
                    <m:r>
                      <a:rPr lang="en-US" sz="2000" i="1">
                        <a:latin typeface="Cambria Math" panose="02040503050406030204" pitchFamily="18" charset="0"/>
                        <a:ea typeface="Cambria Math" panose="02040503050406030204" pitchFamily="18" charset="0"/>
                      </a:rPr>
                      <m:t>𝜀</m:t>
                    </m:r>
                  </m:oMath>
                </a14:m>
                <a:r>
                  <a:rPr lang="en-US" sz="2000" dirty="0">
                    <a:latin typeface="Arial" panose="020B0604020202020204" pitchFamily="34" charset="0"/>
                    <a:cs typeface="Arial" panose="020B0604020202020204" pitchFamily="34" charset="0"/>
                  </a:rPr>
                  <a:t> depends on the function that is used and the acceptable probability </a:t>
                </a:r>
                <a14:m>
                  <m:oMath xmlns:m="http://schemas.openxmlformats.org/officeDocument/2006/math">
                    <m:r>
                      <a:rPr lang="en-US" sz="2000" i="1">
                        <a:latin typeface="Cambria Math" panose="02040503050406030204" pitchFamily="18" charset="0"/>
                        <a:ea typeface="Cambria Math" panose="02040503050406030204" pitchFamily="18" charset="0"/>
                        <a:cs typeface="Arial" panose="020B0604020202020204" pitchFamily="34" charset="0"/>
                      </a:rPr>
                      <m:t>𝑤</m:t>
                    </m:r>
                    <m:r>
                      <a:rPr lang="en-US" sz="2000" i="1" smtClean="0">
                        <a:latin typeface="Cambria Math" panose="02040503050406030204" pitchFamily="18" charset="0"/>
                        <a:ea typeface="Cambria Math" panose="02040503050406030204" pitchFamily="18" charset="0"/>
                        <a:cs typeface="Arial" panose="020B0604020202020204" pitchFamily="34"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𝑚𝑎𝑥</m:t>
                        </m:r>
                      </m:sub>
                    </m:sSub>
                  </m:oMath>
                </a14:m>
                <a:endParaRPr lang="en-US" sz="2000"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𝑝</m:t>
                      </m:r>
                      <m:d>
                        <m:dPr>
                          <m:ctrlPr>
                            <a:rPr lang="en-US" sz="2000" i="1">
                              <a:latin typeface="Cambria Math" panose="02040503050406030204" pitchFamily="18" charset="0"/>
                            </a:rPr>
                          </m:ctrlPr>
                        </m:dPr>
                        <m:e>
                          <m:r>
                            <a:rPr lang="en-US" sz="2000" i="1">
                              <a:latin typeface="Cambria Math" panose="02040503050406030204" pitchFamily="18" charset="0"/>
                            </a:rPr>
                            <m:t>𝜙</m:t>
                          </m:r>
                          <m:r>
                            <a:rPr lang="en-US" sz="2000" i="1">
                              <a:latin typeface="Cambria Math" panose="02040503050406030204" pitchFamily="18" charset="0"/>
                              <a:ea typeface="Cambria Math" panose="02040503050406030204" pitchFamily="18" charset="0"/>
                            </a:rPr>
                            <m:t>∈</m:t>
                          </m:r>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rPr>
                                    <m:t>𝜙</m:t>
                                  </m:r>
                                </m:e>
                                <m:sub>
                                  <m:r>
                                    <a:rPr lang="en-US" sz="2000" i="1">
                                      <a:latin typeface="Cambria Math" panose="02040503050406030204" pitchFamily="18" charset="0"/>
                                      <a:ea typeface="Cambria Math" panose="02040503050406030204" pitchFamily="18" charset="0"/>
                                    </a:rPr>
                                    <m:t>𝑚𝑎𝑥</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𝜀</m:t>
                              </m:r>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rPr>
                                    <m:t>𝜙</m:t>
                                  </m:r>
                                </m:e>
                                <m:sub>
                                  <m:r>
                                    <a:rPr lang="en-US" sz="2000" i="1">
                                      <a:latin typeface="Cambria Math" panose="02040503050406030204" pitchFamily="18" charset="0"/>
                                      <a:ea typeface="Cambria Math" panose="02040503050406030204" pitchFamily="18" charset="0"/>
                                    </a:rPr>
                                    <m:t>𝑚𝑎𝑥</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𝜀</m:t>
                              </m:r>
                            </m:e>
                          </m:d>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𝑤</m:t>
                      </m:r>
                      <m:r>
                        <a:rPr lang="en-US" sz="2000" i="1">
                          <a:latin typeface="Cambria Math" panose="02040503050406030204" pitchFamily="18" charset="0"/>
                          <a:ea typeface="Cambria Math" panose="02040503050406030204" pitchFamily="18" charset="0"/>
                          <a:cs typeface="Arial" panose="020B0604020202020204" pitchFamily="34"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𝑚𝑎𝑥</m:t>
                          </m:r>
                        </m:sub>
                      </m:sSub>
                    </m:oMath>
                  </m:oMathPara>
                </a14:m>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14:m>
                  <m:oMath xmlns:m="http://schemas.openxmlformats.org/officeDocument/2006/math">
                    <m:r>
                      <a:rPr lang="en-US" sz="2000" i="1" smtClean="0">
                        <a:latin typeface="Cambria Math" panose="02040503050406030204" pitchFamily="18" charset="0"/>
                        <a:ea typeface="Cambria Math" panose="02040503050406030204" pitchFamily="18" charset="0"/>
                        <a:cs typeface="Arial" panose="020B0604020202020204" pitchFamily="34" charset="0"/>
                      </a:rPr>
                      <m:t>⟹</m:t>
                    </m:r>
                    <m:r>
                      <a:rPr lang="en-US" sz="2000" i="1">
                        <a:latin typeface="Cambria Math" panose="02040503050406030204" pitchFamily="18" charset="0"/>
                        <a:ea typeface="Cambria Math" panose="02040503050406030204" pitchFamily="18" charset="0"/>
                      </a:rPr>
                      <m:t>𝜀</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𝜀</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𝑚</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cs typeface="Arial" panose="020B0604020202020204" pitchFamily="34" charset="0"/>
                      </a:rPr>
                      <m:t>𝛼</m:t>
                    </m:r>
                    <m:r>
                      <a:rPr lang="en-US" sz="2000" b="0" i="1" smtClean="0">
                        <a:latin typeface="Cambria Math" panose="02040503050406030204" pitchFamily="18" charset="0"/>
                        <a:ea typeface="Cambria Math" panose="02040503050406030204" pitchFamily="18" charset="0"/>
                        <a:cs typeface="Arial" panose="020B0604020202020204" pitchFamily="34" charset="0"/>
                      </a:rPr>
                      <m:t>,</m:t>
                    </m:r>
                    <m:r>
                      <a:rPr lang="en-US" sz="2000" b="0" i="1" smtClean="0">
                        <a:latin typeface="Cambria Math" panose="02040503050406030204" pitchFamily="18" charset="0"/>
                        <a:ea typeface="Cambria Math" panose="02040503050406030204" pitchFamily="18" charset="0"/>
                        <a:cs typeface="Arial" panose="020B0604020202020204" pitchFamily="34" charset="0"/>
                      </a:rPr>
                      <m:t>𝑤</m:t>
                    </m:r>
                    <m:r>
                      <a:rPr lang="en-US" sz="2000" b="0" i="1" smtClean="0">
                        <a:latin typeface="Cambria Math" panose="02040503050406030204" pitchFamily="18" charset="0"/>
                        <a:ea typeface="Cambria Math" panose="02040503050406030204" pitchFamily="18" charset="0"/>
                      </a:rPr>
                      <m:t>)</m:t>
                    </m:r>
                  </m:oMath>
                </a14:m>
                <a:endParaRPr lang="en-US" sz="2000" dirty="0">
                  <a:latin typeface="Arial" panose="020B0604020202020204" pitchFamily="34" charset="0"/>
                  <a:cs typeface="Arial" panose="020B0604020202020204" pitchFamily="34" charset="0"/>
                </a:endParaRPr>
              </a:p>
            </p:txBody>
          </p:sp>
        </mc:Choice>
        <mc:Fallback xmlns="">
          <p:sp>
            <p:nvSpPr>
              <p:cNvPr id="12" name="TextBox 8">
                <a:extLst>
                  <a:ext uri="{FF2B5EF4-FFF2-40B4-BE49-F238E27FC236}">
                    <a16:creationId xmlns:a16="http://schemas.microsoft.com/office/drawing/2014/main" id="{E85432B7-FE90-4B0E-8EB6-5ABD32710A68}"/>
                  </a:ext>
                </a:extLst>
              </p:cNvPr>
              <p:cNvSpPr txBox="1">
                <a:spLocks noRot="1" noChangeAspect="1" noMove="1" noResize="1" noEditPoints="1" noAdjustHandles="1" noChangeArrowheads="1" noChangeShapeType="1" noTextEdit="1"/>
              </p:cNvSpPr>
              <p:nvPr/>
            </p:nvSpPr>
            <p:spPr>
              <a:xfrm>
                <a:off x="863960" y="796688"/>
                <a:ext cx="8064896" cy="1363065"/>
              </a:xfrm>
              <a:prstGeom prst="rect">
                <a:avLst/>
              </a:prstGeom>
              <a:blipFill>
                <a:blip r:embed="rId3"/>
                <a:stretch>
                  <a:fillRect l="-831" t="-2242" r="-1134" b="-44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9">
                <a:extLst>
                  <a:ext uri="{FF2B5EF4-FFF2-40B4-BE49-F238E27FC236}">
                    <a16:creationId xmlns:a16="http://schemas.microsoft.com/office/drawing/2014/main" id="{A5C49CF2-438D-42B6-8E9C-D8CACD0FEE33}"/>
                  </a:ext>
                </a:extLst>
              </p:cNvPr>
              <p:cNvSpPr txBox="1"/>
              <p:nvPr/>
            </p:nvSpPr>
            <p:spPr>
              <a:xfrm>
                <a:off x="6372200" y="5457498"/>
                <a:ext cx="1855342" cy="369332"/>
              </a:xfrm>
              <a:prstGeom prst="rect">
                <a:avLst/>
              </a:prstGeom>
              <a:solidFill>
                <a:srgbClr val="FF0000"/>
              </a:solid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cs typeface="Arial" panose="020B0604020202020204" pitchFamily="34" charset="0"/>
                        </a:rPr>
                        <m:t>ζ</m:t>
                      </m:r>
                      <m:r>
                        <a:rPr lang="en-US">
                          <a:latin typeface="Cambria Math" panose="02040503050406030204" pitchFamily="18" charset="0"/>
                          <a:cs typeface="Arial" panose="020B0604020202020204" pitchFamily="34" charset="0"/>
                        </a:rPr>
                        <m:t>=−2 </m:t>
                      </m:r>
                      <m:r>
                        <a:rPr lang="en-US">
                          <a:latin typeface="Cambria Math" panose="02040503050406030204" pitchFamily="18" charset="0"/>
                          <a:cs typeface="Arial" panose="020B0604020202020204" pitchFamily="34" charset="0"/>
                        </a:rPr>
                        <m:t>𝜙</m:t>
                      </m:r>
                      <m:r>
                        <a:rPr lang="en-US">
                          <a:latin typeface="Cambria Math" panose="02040503050406030204" pitchFamily="18" charset="0"/>
                          <a:cs typeface="Arial" panose="020B0604020202020204" pitchFamily="34" charset="0"/>
                        </a:rPr>
                        <m:t>+3</m:t>
                      </m:r>
                      <m:r>
                        <a:rPr lang="en-US">
                          <a:latin typeface="Cambria Math" panose="02040503050406030204" pitchFamily="18" charset="0"/>
                          <a:cs typeface="Arial" panose="020B0604020202020204" pitchFamily="34" charset="0"/>
                        </a:rPr>
                        <m:t>𝜋</m:t>
                      </m:r>
                    </m:oMath>
                  </m:oMathPara>
                </a14:m>
                <a:endParaRPr lang="en-US" dirty="0">
                  <a:latin typeface="Arial" pitchFamily="34" charset="0"/>
                  <a:cs typeface="Arial" pitchFamily="34" charset="0"/>
                </a:endParaRPr>
              </a:p>
            </p:txBody>
          </p:sp>
        </mc:Choice>
        <mc:Fallback xmlns="">
          <p:sp>
            <p:nvSpPr>
              <p:cNvPr id="16" name="TextBox 19">
                <a:extLst>
                  <a:ext uri="{FF2B5EF4-FFF2-40B4-BE49-F238E27FC236}">
                    <a16:creationId xmlns:a16="http://schemas.microsoft.com/office/drawing/2014/main" id="{A5C49CF2-438D-42B6-8E9C-D8CACD0FEE33}"/>
                  </a:ext>
                </a:extLst>
              </p:cNvPr>
              <p:cNvSpPr txBox="1">
                <a:spLocks noRot="1" noChangeAspect="1" noMove="1" noResize="1" noEditPoints="1" noAdjustHandles="1" noChangeArrowheads="1" noChangeShapeType="1" noTextEdit="1"/>
              </p:cNvSpPr>
              <p:nvPr/>
            </p:nvSpPr>
            <p:spPr>
              <a:xfrm>
                <a:off x="6372200" y="5457498"/>
                <a:ext cx="1855342" cy="369332"/>
              </a:xfrm>
              <a:prstGeom prst="rect">
                <a:avLst/>
              </a:prstGeom>
              <a:blipFill>
                <a:blip r:embed="rId4"/>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9">
                <a:extLst>
                  <a:ext uri="{FF2B5EF4-FFF2-40B4-BE49-F238E27FC236}">
                    <a16:creationId xmlns:a16="http://schemas.microsoft.com/office/drawing/2014/main" id="{9835E0A3-1B3B-45CB-9F3E-82B58D43AE8E}"/>
                  </a:ext>
                </a:extLst>
              </p:cNvPr>
              <p:cNvSpPr txBox="1"/>
              <p:nvPr/>
            </p:nvSpPr>
            <p:spPr>
              <a:xfrm>
                <a:off x="6372200" y="5941660"/>
                <a:ext cx="1194057" cy="369332"/>
              </a:xfrm>
              <a:prstGeom prst="rect">
                <a:avLst/>
              </a:prstGeom>
              <a:solidFill>
                <a:srgbClr val="00FFFF"/>
              </a:solid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cs typeface="Arial" panose="020B0604020202020204" pitchFamily="34" charset="0"/>
                        </a:rPr>
                        <m:t>ζ</m:t>
                      </m:r>
                      <m:r>
                        <a:rPr lang="en-US">
                          <a:latin typeface="Cambria Math" panose="02040503050406030204" pitchFamily="18" charset="0"/>
                          <a:cs typeface="Arial" panose="020B0604020202020204" pitchFamily="34" charset="0"/>
                        </a:rPr>
                        <m:t>=</m:t>
                      </m:r>
                      <m:r>
                        <a:rPr lang="en-US">
                          <a:latin typeface="Cambria Math" panose="02040503050406030204" pitchFamily="18" charset="0"/>
                          <a:cs typeface="Arial" panose="020B0604020202020204" pitchFamily="34" charset="0"/>
                        </a:rPr>
                        <m:t>𝜋</m:t>
                      </m:r>
                    </m:oMath>
                  </m:oMathPara>
                </a14:m>
                <a:endParaRPr lang="en-US" dirty="0">
                  <a:latin typeface="Arial" pitchFamily="34" charset="0"/>
                  <a:cs typeface="Arial" pitchFamily="34" charset="0"/>
                </a:endParaRPr>
              </a:p>
            </p:txBody>
          </p:sp>
        </mc:Choice>
        <mc:Fallback xmlns="">
          <p:sp>
            <p:nvSpPr>
              <p:cNvPr id="17" name="TextBox 19">
                <a:extLst>
                  <a:ext uri="{FF2B5EF4-FFF2-40B4-BE49-F238E27FC236}">
                    <a16:creationId xmlns:a16="http://schemas.microsoft.com/office/drawing/2014/main" id="{9835E0A3-1B3B-45CB-9F3E-82B58D43AE8E}"/>
                  </a:ext>
                </a:extLst>
              </p:cNvPr>
              <p:cNvSpPr txBox="1">
                <a:spLocks noRot="1" noChangeAspect="1" noMove="1" noResize="1" noEditPoints="1" noAdjustHandles="1" noChangeArrowheads="1" noChangeShapeType="1" noTextEdit="1"/>
              </p:cNvSpPr>
              <p:nvPr/>
            </p:nvSpPr>
            <p:spPr>
              <a:xfrm>
                <a:off x="6372200" y="5941660"/>
                <a:ext cx="1194057" cy="369332"/>
              </a:xfrm>
              <a:prstGeom prst="rect">
                <a:avLst/>
              </a:prstGeom>
              <a:blipFill>
                <a:blip r:embed="rId5"/>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9">
                <a:extLst>
                  <a:ext uri="{FF2B5EF4-FFF2-40B4-BE49-F238E27FC236}">
                    <a16:creationId xmlns:a16="http://schemas.microsoft.com/office/drawing/2014/main" id="{DB3EE99A-83EA-478D-896F-9091776B2BC9}"/>
                  </a:ext>
                </a:extLst>
              </p:cNvPr>
              <p:cNvSpPr txBox="1"/>
              <p:nvPr/>
            </p:nvSpPr>
            <p:spPr>
              <a:xfrm>
                <a:off x="916458" y="5691980"/>
                <a:ext cx="3168352" cy="369332"/>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cs typeface="Arial" panose="020B0604020202020204" pitchFamily="34" charset="0"/>
                        </a:rPr>
                        <m:t>ζ</m:t>
                      </m:r>
                      <m:r>
                        <a:rPr lang="en-US" i="1">
                          <a:latin typeface="Cambria Math" panose="02040503050406030204" pitchFamily="18" charset="0"/>
                          <a:cs typeface="Arial" panose="020B0604020202020204" pitchFamily="34" charset="0"/>
                        </a:rPr>
                        <m:t>=−2 </m:t>
                      </m:r>
                      <m:r>
                        <a:rPr lang="en-US" i="1">
                          <a:latin typeface="Cambria Math" panose="02040503050406030204" pitchFamily="18" charset="0"/>
                          <a:cs typeface="Arial" panose="020B0604020202020204" pitchFamily="34" charset="0"/>
                        </a:rPr>
                        <m:t>𝜙</m:t>
                      </m:r>
                      <m:r>
                        <a:rPr lang="en-US" i="1">
                          <a:latin typeface="Cambria Math" panose="02040503050406030204" pitchFamily="18" charset="0"/>
                          <a:cs typeface="Arial" panose="020B0604020202020204" pitchFamily="34" charset="0"/>
                        </a:rPr>
                        <m:t>+3</m:t>
                      </m:r>
                      <m:r>
                        <a:rPr lang="en-US" i="1">
                          <a:latin typeface="Cambria Math" panose="02040503050406030204" pitchFamily="18" charset="0"/>
                          <a:cs typeface="Arial" panose="020B0604020202020204" pitchFamily="34" charset="0"/>
                        </a:rPr>
                        <m:t>𝜋</m:t>
                      </m:r>
                      <m:r>
                        <a:rPr lang="en-US" b="0" i="1" smtClean="0">
                          <a:latin typeface="Cambria Math" panose="02040503050406030204" pitchFamily="18" charset="0"/>
                          <a:cs typeface="Arial" panose="020B0604020202020204" pitchFamily="34" charset="0"/>
                        </a:rPr>
                        <m:t>+</m:t>
                      </m:r>
                      <m:r>
                        <a:rPr lang="en-US" i="1" smtClean="0">
                          <a:latin typeface="Cambria Math" panose="02040503050406030204" pitchFamily="18" charset="0"/>
                          <a:ea typeface="Cambria Math" panose="02040503050406030204" pitchFamily="18" charset="0"/>
                          <a:cs typeface="Arial" panose="020B0604020202020204" pitchFamily="34" charset="0"/>
                        </a:rPr>
                        <m:t>𝛼</m:t>
                      </m:r>
                      <m:r>
                        <a:rPr lang="en-US" b="0" i="1" smtClean="0">
                          <a:latin typeface="Cambria Math" panose="02040503050406030204" pitchFamily="18" charset="0"/>
                          <a:ea typeface="Cambria Math" panose="02040503050406030204" pitchFamily="18" charset="0"/>
                          <a:cs typeface="Arial" panose="020B0604020202020204" pitchFamily="34" charset="0"/>
                        </a:rPr>
                        <m:t> </m:t>
                      </m:r>
                      <m:r>
                        <m:rPr>
                          <m:sty m:val="p"/>
                        </m:rPr>
                        <a:rPr lang="en-US" i="1">
                          <a:latin typeface="Cambria Math" panose="02040503050406030204" pitchFamily="18" charset="0"/>
                          <a:cs typeface="Arial" panose="020B0604020202020204" pitchFamily="34" charset="0"/>
                        </a:rPr>
                        <m:t>sin</m:t>
                      </m:r>
                      <m:r>
                        <a:rPr lang="en-US" i="1">
                          <a:latin typeface="Cambria Math" panose="02040503050406030204" pitchFamily="18" charset="0"/>
                          <a:cs typeface="Arial" panose="020B0604020202020204" pitchFamily="34" charset="0"/>
                        </a:rPr>
                        <m:t>(2</m:t>
                      </m:r>
                      <m:r>
                        <a:rPr lang="en-US" i="1">
                          <a:latin typeface="Cambria Math" panose="02040503050406030204" pitchFamily="18" charset="0"/>
                          <a:cs typeface="Arial" panose="020B0604020202020204" pitchFamily="34" charset="0"/>
                        </a:rPr>
                        <m:t>𝜙</m:t>
                      </m:r>
                      <m:r>
                        <a:rPr lang="en-US" i="1">
                          <a:latin typeface="Cambria Math" panose="02040503050406030204" pitchFamily="18" charset="0"/>
                          <a:cs typeface="Arial" panose="020B0604020202020204" pitchFamily="34" charset="0"/>
                        </a:rPr>
                        <m:t>)</m:t>
                      </m:r>
                    </m:oMath>
                  </m:oMathPara>
                </a14:m>
                <a:endParaRPr lang="en-GB" dirty="0">
                  <a:latin typeface="Arial" pitchFamily="34" charset="0"/>
                  <a:cs typeface="Arial" pitchFamily="34" charset="0"/>
                </a:endParaRPr>
              </a:p>
            </p:txBody>
          </p:sp>
        </mc:Choice>
        <mc:Fallback xmlns="">
          <p:sp>
            <p:nvSpPr>
              <p:cNvPr id="18" name="TextBox 19">
                <a:extLst>
                  <a:ext uri="{FF2B5EF4-FFF2-40B4-BE49-F238E27FC236}">
                    <a16:creationId xmlns:a16="http://schemas.microsoft.com/office/drawing/2014/main" id="{DB3EE99A-83EA-478D-896F-9091776B2BC9}"/>
                  </a:ext>
                </a:extLst>
              </p:cNvPr>
              <p:cNvSpPr txBox="1">
                <a:spLocks noRot="1" noChangeAspect="1" noMove="1" noResize="1" noEditPoints="1" noAdjustHandles="1" noChangeArrowheads="1" noChangeShapeType="1" noTextEdit="1"/>
              </p:cNvSpPr>
              <p:nvPr/>
            </p:nvSpPr>
            <p:spPr>
              <a:xfrm>
                <a:off x="916458" y="5691980"/>
                <a:ext cx="3168352"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9">
                <a:extLst>
                  <a:ext uri="{FF2B5EF4-FFF2-40B4-BE49-F238E27FC236}">
                    <a16:creationId xmlns:a16="http://schemas.microsoft.com/office/drawing/2014/main" id="{A1A2C851-F8D7-4ECD-A4A1-38C9F4D49185}"/>
                  </a:ext>
                </a:extLst>
              </p:cNvPr>
              <p:cNvSpPr txBox="1"/>
              <p:nvPr/>
            </p:nvSpPr>
            <p:spPr>
              <a:xfrm>
                <a:off x="4506394" y="5460706"/>
                <a:ext cx="1427356" cy="369332"/>
              </a:xfrm>
              <a:prstGeom prst="rect">
                <a:avLst/>
              </a:prstGeom>
              <a:solidFill>
                <a:srgbClr val="00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cs typeface="Arial" panose="020B0604020202020204" pitchFamily="34" charset="0"/>
                        </a:rPr>
                        <m:t>𝛼</m:t>
                      </m:r>
                      <m:r>
                        <a:rPr lang="en-US" b="0" i="1" smtClean="0">
                          <a:latin typeface="Cambria Math" panose="02040503050406030204" pitchFamily="18" charset="0"/>
                          <a:ea typeface="Cambria Math" panose="02040503050406030204" pitchFamily="18" charset="0"/>
                          <a:cs typeface="Arial" panose="020B0604020202020204" pitchFamily="34" charset="0"/>
                        </a:rPr>
                        <m:t>=</m:t>
                      </m:r>
                      <m:sSub>
                        <m:sSubPr>
                          <m:ctrlPr>
                            <a:rPr lang="en-US" b="0" i="1" smtClean="0">
                              <a:latin typeface="Cambria Math" panose="02040503050406030204" pitchFamily="18" charset="0"/>
                              <a:ea typeface="Cambria Math" panose="02040503050406030204" pitchFamily="18" charset="0"/>
                              <a:cs typeface="Arial" panose="020B0604020202020204" pitchFamily="34" charset="0"/>
                            </a:rPr>
                          </m:ctrlPr>
                        </m:sSubPr>
                        <m:e>
                          <m:r>
                            <a:rPr lang="en-US" i="1">
                              <a:latin typeface="Cambria Math" panose="02040503050406030204" pitchFamily="18" charset="0"/>
                              <a:ea typeface="Cambria Math" panose="02040503050406030204" pitchFamily="18" charset="0"/>
                              <a:cs typeface="Arial" panose="020B0604020202020204" pitchFamily="34" charset="0"/>
                            </a:rPr>
                            <m:t>𝛼</m:t>
                          </m:r>
                        </m:e>
                        <m:sub>
                          <m:r>
                            <a:rPr lang="en-US" b="0" i="1" smtClean="0">
                              <a:latin typeface="Cambria Math" panose="02040503050406030204" pitchFamily="18" charset="0"/>
                              <a:ea typeface="Cambria Math" panose="02040503050406030204" pitchFamily="18" charset="0"/>
                              <a:cs typeface="Arial" panose="020B0604020202020204" pitchFamily="34" charset="0"/>
                            </a:rPr>
                            <m:t>𝑀𝐿</m:t>
                          </m:r>
                        </m:sub>
                      </m:sSub>
                      <m:r>
                        <a:rPr lang="en-US" b="0" i="1" smtClean="0">
                          <a:latin typeface="Cambria Math" panose="02040503050406030204" pitchFamily="18" charset="0"/>
                          <a:ea typeface="Cambria Math" panose="02040503050406030204" pitchFamily="18" charset="0"/>
                          <a:cs typeface="Arial" panose="020B0604020202020204" pitchFamily="34" charset="0"/>
                        </a:rPr>
                        <m:t>(</m:t>
                      </m:r>
                      <m:r>
                        <a:rPr lang="en-US" b="0" i="1" smtClean="0">
                          <a:latin typeface="Cambria Math" panose="02040503050406030204" pitchFamily="18" charset="0"/>
                          <a:ea typeface="Cambria Math" panose="02040503050406030204" pitchFamily="18" charset="0"/>
                          <a:cs typeface="Arial" panose="020B0604020202020204" pitchFamily="34" charset="0"/>
                        </a:rPr>
                        <m:t>𝑚</m:t>
                      </m:r>
                      <m:r>
                        <a:rPr lang="en-US" b="0" i="1" smtClean="0">
                          <a:latin typeface="Cambria Math" panose="02040503050406030204" pitchFamily="18" charset="0"/>
                          <a:ea typeface="Cambria Math" panose="02040503050406030204" pitchFamily="18" charset="0"/>
                          <a:cs typeface="Arial" panose="020B0604020202020204" pitchFamily="34" charset="0"/>
                        </a:rPr>
                        <m:t>)</m:t>
                      </m:r>
                    </m:oMath>
                  </m:oMathPara>
                </a14:m>
                <a:endParaRPr dirty="0"/>
              </a:p>
            </p:txBody>
          </p:sp>
        </mc:Choice>
        <mc:Fallback xmlns="">
          <p:sp>
            <p:nvSpPr>
              <p:cNvPr id="19" name="TextBox 19">
                <a:extLst>
                  <a:ext uri="{FF2B5EF4-FFF2-40B4-BE49-F238E27FC236}">
                    <a16:creationId xmlns:a16="http://schemas.microsoft.com/office/drawing/2014/main" id="{A1A2C851-F8D7-4ECD-A4A1-38C9F4D49185}"/>
                  </a:ext>
                </a:extLst>
              </p:cNvPr>
              <p:cNvSpPr txBox="1">
                <a:spLocks noRot="1" noChangeAspect="1" noMove="1" noResize="1" noEditPoints="1" noAdjustHandles="1" noChangeArrowheads="1" noChangeShapeType="1" noTextEdit="1"/>
              </p:cNvSpPr>
              <p:nvPr/>
            </p:nvSpPr>
            <p:spPr>
              <a:xfrm>
                <a:off x="4506394" y="5460706"/>
                <a:ext cx="1427356" cy="369332"/>
              </a:xfrm>
              <a:prstGeom prst="rect">
                <a:avLst/>
              </a:prstGeom>
              <a:blipFill>
                <a:blip r:embed="rId7"/>
                <a:stretch>
                  <a:fillRect r="-427"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19">
                <a:extLst>
                  <a:ext uri="{FF2B5EF4-FFF2-40B4-BE49-F238E27FC236}">
                    <a16:creationId xmlns:a16="http://schemas.microsoft.com/office/drawing/2014/main" id="{EF2A754C-E77B-48DA-A685-46F2AD20BB79}"/>
                  </a:ext>
                </a:extLst>
              </p:cNvPr>
              <p:cNvSpPr txBox="1"/>
              <p:nvPr/>
            </p:nvSpPr>
            <p:spPr>
              <a:xfrm>
                <a:off x="4506394" y="5950017"/>
                <a:ext cx="1427356" cy="369332"/>
              </a:xfrm>
              <a:prstGeom prst="rect">
                <a:avLst/>
              </a:prstGeom>
              <a:solidFill>
                <a:srgbClr val="0000FF"/>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cs typeface="Arial" panose="020B0604020202020204" pitchFamily="34" charset="0"/>
                        </a:rPr>
                        <m:t>𝛼</m:t>
                      </m:r>
                      <m:r>
                        <a:rPr lang="en-US" b="0" i="1" smtClean="0">
                          <a:latin typeface="Cambria Math" panose="02040503050406030204" pitchFamily="18" charset="0"/>
                          <a:ea typeface="Cambria Math" panose="02040503050406030204" pitchFamily="18" charset="0"/>
                          <a:cs typeface="Arial" panose="020B0604020202020204" pitchFamily="34" charset="0"/>
                        </a:rPr>
                        <m:t>=</m:t>
                      </m:r>
                      <m:r>
                        <a:rPr lang="en-US">
                          <a:latin typeface="Cambria Math" panose="02040503050406030204" pitchFamily="18" charset="0"/>
                        </a:rPr>
                        <m:t>1/(</m:t>
                      </m:r>
                      <m:r>
                        <a:rPr lang="en-US" b="0" i="0" smtClean="0">
                          <a:latin typeface="Cambria Math" panose="02040503050406030204" pitchFamily="18" charset="0"/>
                        </a:rPr>
                        <m:t>2</m:t>
                      </m:r>
                      <m:r>
                        <a:rPr lang="en-US" i="1">
                          <a:latin typeface="Cambria Math" panose="02040503050406030204" pitchFamily="18" charset="0"/>
                        </a:rPr>
                        <m:t>𝜋</m:t>
                      </m:r>
                      <m:r>
                        <a:rPr lang="en-US">
                          <a:latin typeface="Cambria Math" panose="02040503050406030204" pitchFamily="18" charset="0"/>
                        </a:rPr>
                        <m:t>)</m:t>
                      </m:r>
                    </m:oMath>
                  </m:oMathPara>
                </a14:m>
                <a:endParaRPr dirty="0"/>
              </a:p>
            </p:txBody>
          </p:sp>
        </mc:Choice>
        <mc:Fallback xmlns="">
          <p:sp>
            <p:nvSpPr>
              <p:cNvPr id="21" name="TextBox 19">
                <a:extLst>
                  <a:ext uri="{FF2B5EF4-FFF2-40B4-BE49-F238E27FC236}">
                    <a16:creationId xmlns:a16="http://schemas.microsoft.com/office/drawing/2014/main" id="{EF2A754C-E77B-48DA-A685-46F2AD20BB79}"/>
                  </a:ext>
                </a:extLst>
              </p:cNvPr>
              <p:cNvSpPr txBox="1">
                <a:spLocks noRot="1" noChangeAspect="1" noMove="1" noResize="1" noEditPoints="1" noAdjustHandles="1" noChangeArrowheads="1" noChangeShapeType="1" noTextEdit="1"/>
              </p:cNvSpPr>
              <p:nvPr/>
            </p:nvSpPr>
            <p:spPr>
              <a:xfrm>
                <a:off x="4506394" y="5950017"/>
                <a:ext cx="1427356" cy="369332"/>
              </a:xfrm>
              <a:prstGeom prst="rect">
                <a:avLst/>
              </a:prstGeom>
              <a:blipFill>
                <a:blip r:embed="rId8"/>
                <a:stretch>
                  <a:fillRect b="-14754"/>
                </a:stretch>
              </a:blipFill>
            </p:spPr>
            <p:txBody>
              <a:bodyPr/>
              <a:lstStyle/>
              <a:p>
                <a:r>
                  <a:rPr lang="en-US">
                    <a:noFill/>
                  </a:rPr>
                  <a:t> </a:t>
                </a:r>
              </a:p>
            </p:txBody>
          </p:sp>
        </mc:Fallback>
      </mc:AlternateContent>
      <p:sp>
        <p:nvSpPr>
          <p:cNvPr id="22" name="Slide Number Placeholder 5">
            <a:extLst>
              <a:ext uri="{FF2B5EF4-FFF2-40B4-BE49-F238E27FC236}">
                <a16:creationId xmlns:a16="http://schemas.microsoft.com/office/drawing/2014/main" id="{9DF73797-604E-4ECF-8755-6D29EABC4197}"/>
              </a:ext>
            </a:extLst>
          </p:cNvPr>
          <p:cNvSpPr>
            <a:spLocks noGrp="1"/>
          </p:cNvSpPr>
          <p:nvPr>
            <p:ph type="sldNum" sz="quarter" idx="12"/>
          </p:nvPr>
        </p:nvSpPr>
        <p:spPr>
          <a:xfrm>
            <a:off x="7650091" y="6328543"/>
            <a:ext cx="578317" cy="365125"/>
          </a:xfrm>
        </p:spPr>
        <p:txBody>
          <a:bodyPr/>
          <a:lstStyle/>
          <a:p>
            <a:fld id="{666D7441-A661-464A-8616-59533B53E3BB}" type="slidenum">
              <a:rPr lang="bg-BG" sz="2000" smtClean="0"/>
              <a:pPr/>
              <a:t>24</a:t>
            </a:fld>
            <a:endParaRPr lang="bg-BG" sz="2000" dirty="0"/>
          </a:p>
        </p:txBody>
      </p:sp>
      <p:sp>
        <p:nvSpPr>
          <p:cNvPr id="23" name="Footer Placeholder 4">
            <a:extLst>
              <a:ext uri="{FF2B5EF4-FFF2-40B4-BE49-F238E27FC236}">
                <a16:creationId xmlns:a16="http://schemas.microsoft.com/office/drawing/2014/main" id="{4EB7818E-660E-4F5B-A70F-7F4BC0942826}"/>
              </a:ext>
            </a:extLst>
          </p:cNvPr>
          <p:cNvSpPr>
            <a:spLocks noGrp="1"/>
          </p:cNvSpPr>
          <p:nvPr>
            <p:ph type="ftr" sz="quarter" idx="11"/>
          </p:nvPr>
        </p:nvSpPr>
        <p:spPr>
          <a:xfrm>
            <a:off x="3235547" y="6319349"/>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mc:AlternateContent xmlns:mc="http://schemas.openxmlformats.org/markup-compatibility/2006" xmlns:a14="http://schemas.microsoft.com/office/drawing/2010/main">
        <mc:Choice Requires="a14">
          <p:sp>
            <p:nvSpPr>
              <p:cNvPr id="24" name="Текстово поле 23">
                <a:extLst>
                  <a:ext uri="{FF2B5EF4-FFF2-40B4-BE49-F238E27FC236}">
                    <a16:creationId xmlns:a16="http://schemas.microsoft.com/office/drawing/2014/main" id="{382D7BBB-6746-DDFB-14E6-A8B563250318}"/>
                  </a:ext>
                </a:extLst>
              </p:cNvPr>
              <p:cNvSpPr txBox="1"/>
              <p:nvPr/>
            </p:nvSpPr>
            <p:spPr>
              <a:xfrm>
                <a:off x="1963044" y="3212976"/>
                <a:ext cx="107518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panose="02040503050406030204" pitchFamily="18" charset="0"/>
                          <a:cs typeface="Arial" panose="020B0604020202020204" pitchFamily="34" charset="0"/>
                        </a:rPr>
                        <m:t>𝑤</m:t>
                      </m:r>
                      <m:r>
                        <a:rPr lang="en-US" sz="1800" b="0" i="1" smtClean="0">
                          <a:latin typeface="Cambria Math" panose="02040503050406030204" pitchFamily="18" charset="0"/>
                          <a:ea typeface="Cambria Math" panose="02040503050406030204" pitchFamily="18" charset="0"/>
                          <a:cs typeface="Arial" panose="020B0604020202020204" pitchFamily="34" charset="0"/>
                        </a:rPr>
                        <m:t>=0.9</m:t>
                      </m:r>
                    </m:oMath>
                  </m:oMathPara>
                </a14:m>
                <a:endParaRPr lang="en-US" dirty="0"/>
              </a:p>
            </p:txBody>
          </p:sp>
        </mc:Choice>
        <mc:Fallback xmlns="">
          <p:sp>
            <p:nvSpPr>
              <p:cNvPr id="24" name="Текстово поле 23">
                <a:extLst>
                  <a:ext uri="{FF2B5EF4-FFF2-40B4-BE49-F238E27FC236}">
                    <a16:creationId xmlns:a16="http://schemas.microsoft.com/office/drawing/2014/main" id="{382D7BBB-6746-DDFB-14E6-A8B563250318}"/>
                  </a:ext>
                </a:extLst>
              </p:cNvPr>
              <p:cNvSpPr txBox="1">
                <a:spLocks noRot="1" noChangeAspect="1" noMove="1" noResize="1" noEditPoints="1" noAdjustHandles="1" noChangeArrowheads="1" noChangeShapeType="1" noTextEdit="1"/>
              </p:cNvSpPr>
              <p:nvPr/>
            </p:nvSpPr>
            <p:spPr>
              <a:xfrm>
                <a:off x="1963044" y="3212976"/>
                <a:ext cx="1075180"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Текстово поле 24">
                <a:extLst>
                  <a:ext uri="{FF2B5EF4-FFF2-40B4-BE49-F238E27FC236}">
                    <a16:creationId xmlns:a16="http://schemas.microsoft.com/office/drawing/2014/main" id="{9696536F-7C31-EC11-D8DE-54046D2FFBE2}"/>
                  </a:ext>
                </a:extLst>
              </p:cNvPr>
              <p:cNvSpPr txBox="1"/>
              <p:nvPr/>
            </p:nvSpPr>
            <p:spPr>
              <a:xfrm>
                <a:off x="6105776" y="3195425"/>
                <a:ext cx="107518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panose="02040503050406030204" pitchFamily="18" charset="0"/>
                          <a:cs typeface="Arial" panose="020B0604020202020204" pitchFamily="34" charset="0"/>
                        </a:rPr>
                        <m:t>𝑤</m:t>
                      </m:r>
                      <m:r>
                        <a:rPr lang="en-US" sz="1800" b="0" i="1" smtClean="0">
                          <a:latin typeface="Cambria Math" panose="02040503050406030204" pitchFamily="18" charset="0"/>
                          <a:ea typeface="Cambria Math" panose="02040503050406030204" pitchFamily="18" charset="0"/>
                          <a:cs typeface="Arial" panose="020B0604020202020204" pitchFamily="34" charset="0"/>
                        </a:rPr>
                        <m:t>=0.7</m:t>
                      </m:r>
                    </m:oMath>
                  </m:oMathPara>
                </a14:m>
                <a:endParaRPr lang="en-US" dirty="0"/>
              </a:p>
            </p:txBody>
          </p:sp>
        </mc:Choice>
        <mc:Fallback xmlns="">
          <p:sp>
            <p:nvSpPr>
              <p:cNvPr id="25" name="Текстово поле 24">
                <a:extLst>
                  <a:ext uri="{FF2B5EF4-FFF2-40B4-BE49-F238E27FC236}">
                    <a16:creationId xmlns:a16="http://schemas.microsoft.com/office/drawing/2014/main" id="{9696536F-7C31-EC11-D8DE-54046D2FFBE2}"/>
                  </a:ext>
                </a:extLst>
              </p:cNvPr>
              <p:cNvSpPr txBox="1">
                <a:spLocks noRot="1" noChangeAspect="1" noMove="1" noResize="1" noEditPoints="1" noAdjustHandles="1" noChangeArrowheads="1" noChangeShapeType="1" noTextEdit="1"/>
              </p:cNvSpPr>
              <p:nvPr/>
            </p:nvSpPr>
            <p:spPr>
              <a:xfrm>
                <a:off x="6105776" y="3195425"/>
                <a:ext cx="1075180"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Текстово поле 25">
                <a:extLst>
                  <a:ext uri="{FF2B5EF4-FFF2-40B4-BE49-F238E27FC236}">
                    <a16:creationId xmlns:a16="http://schemas.microsoft.com/office/drawing/2014/main" id="{987DDC2A-D822-DFF4-C7A6-5A5328BCCD79}"/>
                  </a:ext>
                </a:extLst>
              </p:cNvPr>
              <p:cNvSpPr txBox="1"/>
              <p:nvPr/>
            </p:nvSpPr>
            <p:spPr>
              <a:xfrm>
                <a:off x="323529" y="2234201"/>
                <a:ext cx="8783881" cy="923330"/>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	 Interval </a:t>
                </a:r>
                <a14:m>
                  <m:oMath xmlns:m="http://schemas.openxmlformats.org/officeDocument/2006/math">
                    <m:r>
                      <a:rPr lang="en-US" i="1">
                        <a:latin typeface="Cambria Math" panose="02040503050406030204" pitchFamily="18" charset="0"/>
                        <a:ea typeface="Cambria Math" panose="02040503050406030204" pitchFamily="18" charset="0"/>
                      </a:rPr>
                      <m:t>𝜀</m:t>
                    </m:r>
                    <m:r>
                      <a:rPr lang="en-US" i="1">
                        <a:latin typeface="Cambria Math" panose="02040503050406030204" pitchFamily="18" charset="0"/>
                        <a:ea typeface="Cambria Math" panose="02040503050406030204" pitchFamily="18" charset="0"/>
                        <a:cs typeface="Arial" panose="020B0604020202020204" pitchFamily="34" charset="0"/>
                      </a:rPr>
                      <m:t> </m:t>
                    </m:r>
                  </m:oMath>
                </a14:m>
                <a:r>
                  <a:rPr lang="en-US" i="1" dirty="0">
                    <a:latin typeface="Arial" panose="020B0604020202020204" pitchFamily="34" charset="0"/>
                    <a:cs typeface="Arial" panose="020B0604020202020204" pitchFamily="34" charset="0"/>
                  </a:rPr>
                  <a:t>for different functions: found from Monte Carlo data for coin size 2-11 and by DNN – for coin size 11-16. Best value for </a:t>
                </a:r>
                <a14:m>
                  <m:oMath xmlns:m="http://schemas.openxmlformats.org/officeDocument/2006/math">
                    <m:r>
                      <a:rPr lang="en-US" i="1">
                        <a:latin typeface="Cambria Math" panose="02040503050406030204" pitchFamily="18" charset="0"/>
                        <a:ea typeface="Cambria Math" panose="02040503050406030204" pitchFamily="18" charset="0"/>
                        <a:cs typeface="Arial" panose="020B0604020202020204" pitchFamily="34" charset="0"/>
                      </a:rPr>
                      <m:t>𝛼</m:t>
                    </m:r>
                    <m:r>
                      <a:rPr lang="en-US" b="0" i="1" smtClean="0">
                        <a:latin typeface="Cambria Math" panose="02040503050406030204" pitchFamily="18" charset="0"/>
                        <a:ea typeface="Cambria Math" panose="02040503050406030204" pitchFamily="18" charset="0"/>
                        <a:cs typeface="Arial" panose="020B0604020202020204" pitchFamily="34" charset="0"/>
                      </a:rPr>
                      <m:t>=</m:t>
                    </m:r>
                    <m:sSub>
                      <m:sSubPr>
                        <m:ctrlPr>
                          <a:rPr lang="en-US" i="1">
                            <a:latin typeface="Cambria Math" panose="02040503050406030204" pitchFamily="18" charset="0"/>
                            <a:ea typeface="Cambria Math" panose="02040503050406030204" pitchFamily="18" charset="0"/>
                            <a:cs typeface="Arial" panose="020B0604020202020204" pitchFamily="34" charset="0"/>
                          </a:rPr>
                        </m:ctrlPr>
                      </m:sSubPr>
                      <m:e>
                        <m:r>
                          <a:rPr lang="en-US" i="1">
                            <a:latin typeface="Cambria Math" panose="02040503050406030204" pitchFamily="18" charset="0"/>
                            <a:ea typeface="Cambria Math" panose="02040503050406030204" pitchFamily="18" charset="0"/>
                            <a:cs typeface="Arial" panose="020B0604020202020204" pitchFamily="34" charset="0"/>
                          </a:rPr>
                          <m:t>𝛼</m:t>
                        </m:r>
                      </m:e>
                      <m:sub>
                        <m:r>
                          <a:rPr lang="en-US" i="1">
                            <a:latin typeface="Cambria Math" panose="02040503050406030204" pitchFamily="18" charset="0"/>
                            <a:ea typeface="Cambria Math" panose="02040503050406030204" pitchFamily="18" charset="0"/>
                            <a:cs typeface="Arial" panose="020B0604020202020204" pitchFamily="34" charset="0"/>
                          </a:rPr>
                          <m:t>𝑀𝐿</m:t>
                        </m:r>
                      </m:sub>
                    </m:sSub>
                    <m:r>
                      <a:rPr lang="en-US" i="1">
                        <a:latin typeface="Cambria Math" panose="02040503050406030204" pitchFamily="18" charset="0"/>
                        <a:ea typeface="Cambria Math" panose="02040503050406030204" pitchFamily="18" charset="0"/>
                        <a:cs typeface="Arial" panose="020B0604020202020204" pitchFamily="34" charset="0"/>
                      </a:rPr>
                      <m:t>(</m:t>
                    </m:r>
                    <m:r>
                      <a:rPr lang="en-US" i="1">
                        <a:latin typeface="Cambria Math" panose="02040503050406030204" pitchFamily="18" charset="0"/>
                        <a:ea typeface="Cambria Math" panose="02040503050406030204" pitchFamily="18" charset="0"/>
                        <a:cs typeface="Arial" panose="020B0604020202020204" pitchFamily="34" charset="0"/>
                      </a:rPr>
                      <m:t>𝑚</m:t>
                    </m:r>
                    <m:r>
                      <a:rPr lang="en-US" i="1">
                        <a:latin typeface="Cambria Math" panose="02040503050406030204" pitchFamily="18" charset="0"/>
                        <a:ea typeface="Cambria Math" panose="02040503050406030204" pitchFamily="18" charset="0"/>
                        <a:cs typeface="Arial" panose="020B0604020202020204" pitchFamily="34" charset="0"/>
                      </a:rPr>
                      <m:t>) </m:t>
                    </m:r>
                  </m:oMath>
                </a14:m>
                <a:r>
                  <a:rPr lang="en-US" i="1" dirty="0">
                    <a:latin typeface="Arial" panose="020B0604020202020204" pitchFamily="34" charset="0"/>
                    <a:cs typeface="Arial" panose="020B0604020202020204" pitchFamily="34" charset="0"/>
                  </a:rPr>
                  <a:t>is found by ML. When for </a:t>
                </a:r>
                <a:r>
                  <a:rPr lang="el-GR" i="1" dirty="0">
                    <a:latin typeface="Arial" panose="020B0604020202020204" pitchFamily="34" charset="0"/>
                    <a:cs typeface="Arial" panose="020B0604020202020204" pitchFamily="34" charset="0"/>
                  </a:rPr>
                  <a:t>ζ</a:t>
                </a:r>
                <a:r>
                  <a:rPr lang="en-US" i="1" dirty="0">
                    <a:latin typeface="Arial" panose="020B0604020202020204" pitchFamily="34" charset="0"/>
                    <a:cs typeface="Arial" panose="020B0604020202020204" pitchFamily="34" charset="0"/>
                  </a:rPr>
                  <a:t>(𝜙) is used nonlinear function, </a:t>
                </a:r>
                <a14:m>
                  <m:oMath xmlns:m="http://schemas.openxmlformats.org/officeDocument/2006/math">
                    <m:r>
                      <a:rPr lang="en-US" i="1">
                        <a:latin typeface="Cambria Math" panose="02040503050406030204" pitchFamily="18" charset="0"/>
                        <a:ea typeface="Cambria Math" panose="02040503050406030204" pitchFamily="18" charset="0"/>
                      </a:rPr>
                      <m:t>𝜀</m:t>
                    </m:r>
                    <m:r>
                      <a:rPr lang="en-US" i="1">
                        <a:latin typeface="Cambria Math" panose="02040503050406030204" pitchFamily="18" charset="0"/>
                        <a:ea typeface="Cambria Math" panose="02040503050406030204" pitchFamily="18" charset="0"/>
                      </a:rPr>
                      <m:t> </m:t>
                    </m:r>
                  </m:oMath>
                </a14:m>
                <a:r>
                  <a:rPr lang="en-US" i="1" dirty="0">
                    <a:latin typeface="Arial" panose="020B0604020202020204" pitchFamily="34" charset="0"/>
                    <a:cs typeface="Arial" panose="020B0604020202020204" pitchFamily="34" charset="0"/>
                  </a:rPr>
                  <a:t> deceases slower with increasing the coin size.</a:t>
                </a:r>
              </a:p>
            </p:txBody>
          </p:sp>
        </mc:Choice>
        <mc:Fallback xmlns="">
          <p:sp>
            <p:nvSpPr>
              <p:cNvPr id="26" name="Текстово поле 25">
                <a:extLst>
                  <a:ext uri="{FF2B5EF4-FFF2-40B4-BE49-F238E27FC236}">
                    <a16:creationId xmlns:a16="http://schemas.microsoft.com/office/drawing/2014/main" id="{987DDC2A-D822-DFF4-C7A6-5A5328BCCD79}"/>
                  </a:ext>
                </a:extLst>
              </p:cNvPr>
              <p:cNvSpPr txBox="1">
                <a:spLocks noRot="1" noChangeAspect="1" noMove="1" noResize="1" noEditPoints="1" noAdjustHandles="1" noChangeArrowheads="1" noChangeShapeType="1" noTextEdit="1"/>
              </p:cNvSpPr>
              <p:nvPr/>
            </p:nvSpPr>
            <p:spPr>
              <a:xfrm>
                <a:off x="323529" y="2234201"/>
                <a:ext cx="8783881" cy="923330"/>
              </a:xfrm>
              <a:prstGeom prst="rect">
                <a:avLst/>
              </a:prstGeom>
              <a:blipFill>
                <a:blip r:embed="rId11"/>
                <a:stretch>
                  <a:fillRect l="-555" t="-3974" b="-9934"/>
                </a:stretch>
              </a:blipFill>
            </p:spPr>
            <p:txBody>
              <a:bodyPr/>
              <a:lstStyle/>
              <a:p>
                <a:r>
                  <a:rPr lang="en-US">
                    <a:noFill/>
                  </a:rPr>
                  <a:t> </a:t>
                </a:r>
              </a:p>
            </p:txBody>
          </p:sp>
        </mc:Fallback>
      </mc:AlternateContent>
      <p:sp>
        <p:nvSpPr>
          <p:cNvPr id="9" name="Контейнер за дата 8">
            <a:extLst>
              <a:ext uri="{FF2B5EF4-FFF2-40B4-BE49-F238E27FC236}">
                <a16:creationId xmlns:a16="http://schemas.microsoft.com/office/drawing/2014/main" id="{411C6515-E782-87DD-25E1-BFC9C25CB59A}"/>
              </a:ext>
            </a:extLst>
          </p:cNvPr>
          <p:cNvSpPr>
            <a:spLocks noGrp="1"/>
          </p:cNvSpPr>
          <p:nvPr>
            <p:ph type="dt" sz="half" idx="10"/>
          </p:nvPr>
        </p:nvSpPr>
        <p:spPr>
          <a:xfrm>
            <a:off x="747496" y="6310171"/>
            <a:ext cx="2057400" cy="365125"/>
          </a:xfrm>
        </p:spPr>
        <p:txBody>
          <a:bodyPr/>
          <a:lstStyle/>
          <a:p>
            <a:fld id="{D7ABB866-9503-4D54-9412-4E4A626DF4CA}" type="datetime1">
              <a:rPr lang="en-US" sz="1700" smtClean="0">
                <a:solidFill>
                  <a:srgbClr val="FFC000"/>
                </a:solidFill>
              </a:rPr>
              <a:t>12/21/2022</a:t>
            </a:fld>
            <a:endParaRPr lang="bg-BG" sz="1700" dirty="0">
              <a:solidFill>
                <a:srgbClr val="FFC000"/>
              </a:solidFill>
            </a:endParaRPr>
          </a:p>
        </p:txBody>
      </p:sp>
    </p:spTree>
    <p:extLst>
      <p:ext uri="{BB962C8B-B14F-4D97-AF65-F5344CB8AC3E}">
        <p14:creationId xmlns:p14="http://schemas.microsoft.com/office/powerpoint/2010/main" val="1581676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3450BA-0E5F-4FDD-B857-E980DFA5EEB4}"/>
              </a:ext>
            </a:extLst>
          </p:cNvPr>
          <p:cNvSpPr txBox="1">
            <a:spLocks/>
          </p:cNvSpPr>
          <p:nvPr/>
        </p:nvSpPr>
        <p:spPr>
          <a:xfrm>
            <a:off x="1187624" y="44624"/>
            <a:ext cx="7236804" cy="58808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Study of the nonlinear parameter 𝛼 behavior </a:t>
            </a:r>
            <a:endParaRPr lang="bg-BG" sz="2800" b="1" dirty="0">
              <a:solidFill>
                <a:schemeClr val="accent2">
                  <a:lumMod val="50000"/>
                </a:schemeClr>
              </a:solidFill>
              <a:latin typeface="Times New Roman Cyr" pitchFamily="18" charset="0"/>
              <a:cs typeface="Times New Roman Cyr" pitchFamily="18" charset="0"/>
            </a:endParaRPr>
          </a:p>
        </p:txBody>
      </p:sp>
      <p:sp>
        <p:nvSpPr>
          <p:cNvPr id="22" name="Slide Number Placeholder 5">
            <a:extLst>
              <a:ext uri="{FF2B5EF4-FFF2-40B4-BE49-F238E27FC236}">
                <a16:creationId xmlns:a16="http://schemas.microsoft.com/office/drawing/2014/main" id="{9DF73797-604E-4ECF-8755-6D29EABC4197}"/>
              </a:ext>
            </a:extLst>
          </p:cNvPr>
          <p:cNvSpPr>
            <a:spLocks noGrp="1"/>
          </p:cNvSpPr>
          <p:nvPr>
            <p:ph type="sldNum" sz="quarter" idx="12"/>
          </p:nvPr>
        </p:nvSpPr>
        <p:spPr>
          <a:xfrm>
            <a:off x="7650091" y="6328543"/>
            <a:ext cx="578317" cy="365125"/>
          </a:xfrm>
        </p:spPr>
        <p:txBody>
          <a:bodyPr/>
          <a:lstStyle/>
          <a:p>
            <a:fld id="{666D7441-A661-464A-8616-59533B53E3BB}" type="slidenum">
              <a:rPr lang="bg-BG" sz="2000" smtClean="0"/>
              <a:pPr/>
              <a:t>25</a:t>
            </a:fld>
            <a:endParaRPr lang="bg-BG" sz="2000" dirty="0"/>
          </a:p>
        </p:txBody>
      </p:sp>
      <p:sp>
        <p:nvSpPr>
          <p:cNvPr id="23" name="Footer Placeholder 4">
            <a:extLst>
              <a:ext uri="{FF2B5EF4-FFF2-40B4-BE49-F238E27FC236}">
                <a16:creationId xmlns:a16="http://schemas.microsoft.com/office/drawing/2014/main" id="{4EB7818E-660E-4F5B-A70F-7F4BC0942826}"/>
              </a:ext>
            </a:extLst>
          </p:cNvPr>
          <p:cNvSpPr>
            <a:spLocks noGrp="1"/>
          </p:cNvSpPr>
          <p:nvPr>
            <p:ph type="ftr" sz="quarter" idx="11"/>
          </p:nvPr>
        </p:nvSpPr>
        <p:spPr>
          <a:xfrm>
            <a:off x="3235547" y="6319349"/>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9" name="Контейнер за дата 8">
            <a:extLst>
              <a:ext uri="{FF2B5EF4-FFF2-40B4-BE49-F238E27FC236}">
                <a16:creationId xmlns:a16="http://schemas.microsoft.com/office/drawing/2014/main" id="{411C6515-E782-87DD-25E1-BFC9C25CB59A}"/>
              </a:ext>
            </a:extLst>
          </p:cNvPr>
          <p:cNvSpPr>
            <a:spLocks noGrp="1"/>
          </p:cNvSpPr>
          <p:nvPr>
            <p:ph type="dt" sz="half" idx="10"/>
          </p:nvPr>
        </p:nvSpPr>
        <p:spPr>
          <a:xfrm>
            <a:off x="747496" y="6310171"/>
            <a:ext cx="2057400" cy="365125"/>
          </a:xfrm>
        </p:spPr>
        <p:txBody>
          <a:bodyPr/>
          <a:lstStyle/>
          <a:p>
            <a:fld id="{D7ABB866-9503-4D54-9412-4E4A626DF4CA}" type="datetime1">
              <a:rPr lang="en-US" sz="1700" smtClean="0">
                <a:solidFill>
                  <a:srgbClr val="FFC000"/>
                </a:solidFill>
              </a:rPr>
              <a:t>12/21/2022</a:t>
            </a:fld>
            <a:endParaRPr lang="bg-BG" sz="1700" dirty="0">
              <a:solidFill>
                <a:srgbClr val="FFC000"/>
              </a:solidFill>
            </a:endParaRPr>
          </a:p>
        </p:txBody>
      </p:sp>
      <p:pic>
        <p:nvPicPr>
          <p:cNvPr id="3" name="Картина 2">
            <a:extLst>
              <a:ext uri="{FF2B5EF4-FFF2-40B4-BE49-F238E27FC236}">
                <a16:creationId xmlns:a16="http://schemas.microsoft.com/office/drawing/2014/main" id="{F3635FEC-56C2-8EF2-A775-CEF11E67A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144" y="738307"/>
            <a:ext cx="6773676" cy="3383356"/>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graphicFrame>
            <p:nvGraphicFramePr>
              <p:cNvPr id="4" name="Таблица 4">
                <a:extLst>
                  <a:ext uri="{FF2B5EF4-FFF2-40B4-BE49-F238E27FC236}">
                    <a16:creationId xmlns:a16="http://schemas.microsoft.com/office/drawing/2014/main" id="{2D140D78-AB4C-7D2C-82A1-1A486816E1D7}"/>
                  </a:ext>
                </a:extLst>
              </p:cNvPr>
              <p:cNvGraphicFramePr>
                <a:graphicFrameLocks noGrp="1"/>
              </p:cNvGraphicFramePr>
              <p:nvPr>
                <p:extLst>
                  <p:ext uri="{D42A27DB-BD31-4B8C-83A1-F6EECF244321}">
                    <p14:modId xmlns:p14="http://schemas.microsoft.com/office/powerpoint/2010/main" val="3553409911"/>
                  </p:ext>
                </p:extLst>
              </p:nvPr>
            </p:nvGraphicFramePr>
            <p:xfrm>
              <a:off x="1214130" y="4817617"/>
              <a:ext cx="6958270" cy="1483360"/>
            </p:xfrm>
            <a:graphic>
              <a:graphicData uri="http://schemas.openxmlformats.org/drawingml/2006/table">
                <a:tbl>
                  <a:tblPr firstRow="1" bandRow="1">
                    <a:tableStyleId>{5C22544A-7EE6-4342-B048-85BDC9FD1C3A}</a:tableStyleId>
                  </a:tblPr>
                  <a:tblGrid>
                    <a:gridCol w="2579842">
                      <a:extLst>
                        <a:ext uri="{9D8B030D-6E8A-4147-A177-3AD203B41FA5}">
                          <a16:colId xmlns:a16="http://schemas.microsoft.com/office/drawing/2014/main" val="1014623995"/>
                        </a:ext>
                      </a:extLst>
                    </a:gridCol>
                    <a:gridCol w="1419616">
                      <a:extLst>
                        <a:ext uri="{9D8B030D-6E8A-4147-A177-3AD203B41FA5}">
                          <a16:colId xmlns:a16="http://schemas.microsoft.com/office/drawing/2014/main" val="2174024376"/>
                        </a:ext>
                      </a:extLst>
                    </a:gridCol>
                    <a:gridCol w="1479407">
                      <a:extLst>
                        <a:ext uri="{9D8B030D-6E8A-4147-A177-3AD203B41FA5}">
                          <a16:colId xmlns:a16="http://schemas.microsoft.com/office/drawing/2014/main" val="1505912036"/>
                        </a:ext>
                      </a:extLst>
                    </a:gridCol>
                    <a:gridCol w="1479405">
                      <a:extLst>
                        <a:ext uri="{9D8B030D-6E8A-4147-A177-3AD203B41FA5}">
                          <a16:colId xmlns:a16="http://schemas.microsoft.com/office/drawing/2014/main" val="654434185"/>
                        </a:ext>
                      </a:extLst>
                    </a:gridCol>
                  </a:tblGrid>
                  <a:tr h="370840">
                    <a:tc>
                      <a:txBody>
                        <a:bodyPr/>
                        <a:lstStyle/>
                        <a:p>
                          <a:pPr algn="ct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ea typeface="Cambria Math" panose="02040503050406030204" pitchFamily="18" charset="0"/>
                                        <a:cs typeface="Arial" panose="020B0604020202020204" pitchFamily="34" charset="0"/>
                                      </a:rPr>
                                    </m:ctrlPr>
                                  </m:sSupPr>
                                  <m:e>
                                    <m:r>
                                      <a:rPr lang="en-US" b="0" i="1" smtClean="0">
                                        <a:latin typeface="Cambria Math" panose="02040503050406030204" pitchFamily="18" charset="0"/>
                                        <a:ea typeface="Cambria Math" panose="02040503050406030204" pitchFamily="18" charset="0"/>
                                        <a:cs typeface="Arial" panose="020B0604020202020204" pitchFamily="34" charset="0"/>
                                      </a:rPr>
                                      <m:t>𝛼</m:t>
                                    </m:r>
                                    <m:r>
                                      <a:rPr lang="en-US" b="0" i="1" smtClean="0">
                                        <a:latin typeface="Cambria Math" panose="02040503050406030204" pitchFamily="18" charset="0"/>
                                        <a:ea typeface="Cambria Math" panose="02040503050406030204" pitchFamily="18" charset="0"/>
                                        <a:cs typeface="Arial" panose="020B0604020202020204" pitchFamily="34" charset="0"/>
                                      </a:rPr>
                                      <m:t>(</m:t>
                                    </m:r>
                                    <m:r>
                                      <a:rPr lang="en-US" b="0" i="1" smtClean="0">
                                        <a:latin typeface="Cambria Math" panose="02040503050406030204" pitchFamily="18" charset="0"/>
                                        <a:ea typeface="Cambria Math" panose="02040503050406030204" pitchFamily="18" charset="0"/>
                                        <a:cs typeface="Arial" panose="020B0604020202020204" pitchFamily="34" charset="0"/>
                                      </a:rPr>
                                      <m:t>𝑚</m:t>
                                    </m:r>
                                    <m:r>
                                      <a:rPr lang="en-US" b="0" i="1" smtClean="0">
                                        <a:latin typeface="Cambria Math" panose="02040503050406030204" pitchFamily="18" charset="0"/>
                                        <a:ea typeface="Cambria Math" panose="02040503050406030204" pitchFamily="18" charset="0"/>
                                        <a:cs typeface="Arial" panose="020B0604020202020204" pitchFamily="34" charset="0"/>
                                      </a:rPr>
                                      <m:t>)=</m:t>
                                    </m:r>
                                    <m:r>
                                      <a:rPr lang="en-US" b="0" i="1" smtClean="0">
                                        <a:latin typeface="Cambria Math" panose="02040503050406030204" pitchFamily="18" charset="0"/>
                                        <a:ea typeface="Cambria Math" panose="02040503050406030204" pitchFamily="18" charset="0"/>
                                        <a:cs typeface="Arial" panose="020B0604020202020204" pitchFamily="34" charset="0"/>
                                      </a:rPr>
                                      <m:t>𝑎𝑚</m:t>
                                    </m:r>
                                  </m:e>
                                  <m:sup>
                                    <m:r>
                                      <a:rPr lang="en-US" b="0" i="1" smtClean="0">
                                        <a:latin typeface="Cambria Math" panose="02040503050406030204" pitchFamily="18" charset="0"/>
                                        <a:ea typeface="Cambria Math" panose="02040503050406030204" pitchFamily="18" charset="0"/>
                                        <a:cs typeface="Arial" panose="020B0604020202020204" pitchFamily="34" charset="0"/>
                                      </a:rPr>
                                      <m:t>2</m:t>
                                    </m:r>
                                  </m:sup>
                                </m:sSup>
                                <m:r>
                                  <a:rPr lang="en-US" b="0" i="1" smtClean="0">
                                    <a:latin typeface="Cambria Math" panose="02040503050406030204" pitchFamily="18" charset="0"/>
                                    <a:ea typeface="Cambria Math" panose="02040503050406030204" pitchFamily="18" charset="0"/>
                                    <a:cs typeface="Arial" panose="020B0604020202020204" pitchFamily="34" charset="0"/>
                                  </a:rPr>
                                  <m:t>+</m:t>
                                </m:r>
                                <m:r>
                                  <a:rPr lang="en-US" b="0" i="1" smtClean="0">
                                    <a:latin typeface="Cambria Math" panose="02040503050406030204" pitchFamily="18" charset="0"/>
                                    <a:ea typeface="Cambria Math" panose="02040503050406030204" pitchFamily="18" charset="0"/>
                                    <a:cs typeface="Arial" panose="020B0604020202020204" pitchFamily="34" charset="0"/>
                                  </a:rPr>
                                  <m:t>𝑏𝑚</m:t>
                                </m:r>
                                <m:r>
                                  <a:rPr lang="en-US" b="0" i="1" smtClean="0">
                                    <a:latin typeface="Cambria Math" panose="02040503050406030204" pitchFamily="18" charset="0"/>
                                    <a:ea typeface="Cambria Math" panose="02040503050406030204" pitchFamily="18" charset="0"/>
                                    <a:cs typeface="Arial" panose="020B0604020202020204" pitchFamily="34" charset="0"/>
                                  </a:rPr>
                                  <m:t>+</m:t>
                                </m:r>
                                <m:r>
                                  <a:rPr lang="en-US" b="0" i="1" smtClean="0">
                                    <a:latin typeface="Cambria Math" panose="02040503050406030204" pitchFamily="18" charset="0"/>
                                    <a:ea typeface="Cambria Math" panose="02040503050406030204" pitchFamily="18" charset="0"/>
                                    <a:cs typeface="Arial" panose="020B0604020202020204" pitchFamily="34" charset="0"/>
                                  </a:rPr>
                                  <m:t>𝑐</m:t>
                                </m:r>
                              </m:oMath>
                            </m:oMathPara>
                          </a14:m>
                          <a:endParaRPr lang="en-US" b="0"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𝑎</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𝑏</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𝑐</m:t>
                                </m:r>
                              </m:oMath>
                            </m:oMathPara>
                          </a14:m>
                          <a:endParaRPr lang="en-US" dirty="0"/>
                        </a:p>
                      </a:txBody>
                      <a:tcPr/>
                    </a:tc>
                    <a:extLst>
                      <a:ext uri="{0D108BD9-81ED-4DB2-BD59-A6C34878D82A}">
                        <a16:rowId xmlns:a16="http://schemas.microsoft.com/office/drawing/2014/main" val="1752769400"/>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ctrlPr>
                                  </m:sSubPr>
                                  <m:e>
                                    <m:r>
                                      <a:rPr lang="en-US"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t>𝛼</m:t>
                                    </m:r>
                                  </m:e>
                                  <m:sub>
                                    <m:r>
                                      <a:rPr lang="en-US" b="1"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t>𝟏</m:t>
                                    </m:r>
                                  </m:sub>
                                </m:sSub>
                                <m:r>
                                  <a:rPr lang="en-US" b="1"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t>(</m:t>
                                </m:r>
                                <m:r>
                                  <a:rPr lang="en-US" b="1"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t>𝒎</m:t>
                                </m:r>
                                <m:r>
                                  <a:rPr lang="en-US" b="1"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dirty="0"/>
                        </a:p>
                      </a:txBody>
                      <a:tcPr/>
                    </a:tc>
                    <a:tc>
                      <a:txBody>
                        <a:bodyPr/>
                        <a:lstStyle/>
                        <a:p>
                          <a:r>
                            <a:rPr lang="en-US" dirty="0">
                              <a:solidFill>
                                <a:schemeClr val="tx1"/>
                              </a:solidFill>
                            </a:rPr>
                            <a:t>4.85 × 10</a:t>
                          </a:r>
                          <a:r>
                            <a:rPr lang="en-US" baseline="30000" dirty="0">
                              <a:solidFill>
                                <a:schemeClr val="tx1"/>
                              </a:solidFill>
                            </a:rPr>
                            <a:t>−5</a:t>
                          </a:r>
                        </a:p>
                      </a:txBody>
                      <a:tcPr/>
                    </a:tc>
                    <a:tc>
                      <a:txBody>
                        <a:bodyPr/>
                        <a:lstStyle/>
                        <a:p>
                          <a:r>
                            <a:rPr lang="en-US" dirty="0">
                              <a:solidFill>
                                <a:schemeClr val="tx1"/>
                              </a:solidFill>
                            </a:rPr>
                            <a:t>−4.78 × 10</a:t>
                          </a:r>
                          <a:r>
                            <a:rPr lang="en-US" baseline="30000" dirty="0">
                              <a:solidFill>
                                <a:schemeClr val="tx1"/>
                              </a:solidFill>
                            </a:rPr>
                            <a:t>−3</a:t>
                          </a:r>
                        </a:p>
                      </a:txBody>
                      <a:tcPr/>
                    </a:tc>
                    <a:tc>
                      <a:txBody>
                        <a:bodyPr/>
                        <a:lstStyle/>
                        <a:p>
                          <a:r>
                            <a:rPr lang="en-US" dirty="0">
                              <a:solidFill>
                                <a:schemeClr val="tx1"/>
                              </a:solidFill>
                            </a:rPr>
                            <a:t>−1.41 × 10</a:t>
                          </a:r>
                          <a:r>
                            <a:rPr lang="en-US" baseline="30000" dirty="0">
                              <a:solidFill>
                                <a:schemeClr val="tx1"/>
                              </a:solidFill>
                            </a:rPr>
                            <a:t>−1</a:t>
                          </a:r>
                        </a:p>
                      </a:txBody>
                      <a:tcPr/>
                    </a:tc>
                    <a:extLst>
                      <a:ext uri="{0D108BD9-81ED-4DB2-BD59-A6C34878D82A}">
                        <a16:rowId xmlns:a16="http://schemas.microsoft.com/office/drawing/2014/main" val="34967885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b="1" i="1" smtClean="0">
                                        <a:solidFill>
                                          <a:srgbClr val="00B050"/>
                                        </a:solidFill>
                                        <a:latin typeface="Cambria Math" panose="02040503050406030204" pitchFamily="18" charset="0"/>
                                        <a:ea typeface="Cambria Math" panose="02040503050406030204" pitchFamily="18" charset="0"/>
                                        <a:cs typeface="Arial" panose="020B0604020202020204" pitchFamily="34" charset="0"/>
                                      </a:rPr>
                                    </m:ctrlPr>
                                  </m:sSubPr>
                                  <m:e>
                                    <m:r>
                                      <a:rPr lang="en-US" i="1" smtClean="0">
                                        <a:solidFill>
                                          <a:srgbClr val="00B050"/>
                                        </a:solidFill>
                                        <a:latin typeface="Cambria Math" panose="02040503050406030204" pitchFamily="18" charset="0"/>
                                        <a:ea typeface="Cambria Math" panose="02040503050406030204" pitchFamily="18" charset="0"/>
                                        <a:cs typeface="Arial" panose="020B0604020202020204" pitchFamily="34" charset="0"/>
                                      </a:rPr>
                                      <m:t>𝛼</m:t>
                                    </m:r>
                                  </m:e>
                                  <m:sub>
                                    <m:r>
                                      <a:rPr lang="en-US" b="1" i="1" smtClean="0">
                                        <a:solidFill>
                                          <a:srgbClr val="00B050"/>
                                        </a:solidFill>
                                        <a:latin typeface="Cambria Math" panose="02040503050406030204" pitchFamily="18" charset="0"/>
                                        <a:ea typeface="Cambria Math" panose="02040503050406030204" pitchFamily="18" charset="0"/>
                                        <a:cs typeface="Arial" panose="020B0604020202020204" pitchFamily="34" charset="0"/>
                                      </a:rPr>
                                      <m:t>𝟐</m:t>
                                    </m:r>
                                  </m:sub>
                                </m:sSub>
                                <m:r>
                                  <a:rPr lang="en-US" b="1" i="1" smtClean="0">
                                    <a:solidFill>
                                      <a:srgbClr val="00B050"/>
                                    </a:solidFill>
                                    <a:latin typeface="Cambria Math" panose="02040503050406030204" pitchFamily="18" charset="0"/>
                                    <a:ea typeface="Cambria Math" panose="02040503050406030204" pitchFamily="18" charset="0"/>
                                    <a:cs typeface="Arial" panose="020B0604020202020204" pitchFamily="34" charset="0"/>
                                  </a:rPr>
                                  <m:t>(</m:t>
                                </m:r>
                                <m:r>
                                  <a:rPr lang="en-US" b="1" i="1" smtClean="0">
                                    <a:solidFill>
                                      <a:srgbClr val="00B050"/>
                                    </a:solidFill>
                                    <a:latin typeface="Cambria Math" panose="02040503050406030204" pitchFamily="18" charset="0"/>
                                    <a:ea typeface="Cambria Math" panose="02040503050406030204" pitchFamily="18" charset="0"/>
                                    <a:cs typeface="Arial" panose="020B0604020202020204" pitchFamily="34" charset="0"/>
                                  </a:rPr>
                                  <m:t>𝒎</m:t>
                                </m:r>
                                <m:r>
                                  <a:rPr lang="en-US" b="1" i="1" smtClean="0">
                                    <a:solidFill>
                                      <a:srgbClr val="00B05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dirty="0"/>
                        </a:p>
                      </a:txBody>
                      <a:tcPr/>
                    </a:tc>
                    <a:tc>
                      <a:txBody>
                        <a:bodyPr/>
                        <a:lstStyle/>
                        <a:p>
                          <a:r>
                            <a:rPr lang="en-US" dirty="0">
                              <a:solidFill>
                                <a:schemeClr val="tx1"/>
                              </a:solidFill>
                            </a:rPr>
                            <a:t>2.71 × 10</a:t>
                          </a:r>
                          <a:r>
                            <a:rPr lang="en-US" baseline="30000" dirty="0">
                              <a:solidFill>
                                <a:schemeClr val="tx1"/>
                              </a:solidFill>
                            </a:rPr>
                            <a:t>−4</a:t>
                          </a:r>
                        </a:p>
                      </a:txBody>
                      <a:tcPr/>
                    </a:tc>
                    <a:tc>
                      <a:txBody>
                        <a:bodyPr/>
                        <a:lstStyle/>
                        <a:p>
                          <a:r>
                            <a:rPr lang="en-US" dirty="0">
                              <a:solidFill>
                                <a:schemeClr val="tx1"/>
                              </a:solidFill>
                            </a:rPr>
                            <a:t>−9.82 × 10</a:t>
                          </a:r>
                          <a:r>
                            <a:rPr lang="en-US" baseline="30000" dirty="0">
                              <a:solidFill>
                                <a:schemeClr val="tx1"/>
                              </a:solidFill>
                            </a:rPr>
                            <a:t>−3</a:t>
                          </a:r>
                        </a:p>
                      </a:txBody>
                      <a:tcPr/>
                    </a:tc>
                    <a:tc>
                      <a:txBody>
                        <a:bodyPr/>
                        <a:lstStyle/>
                        <a:p>
                          <a:r>
                            <a:rPr lang="en-US" dirty="0">
                              <a:solidFill>
                                <a:schemeClr val="tx1"/>
                              </a:solidFill>
                            </a:rPr>
                            <a:t>−1.20 × 10</a:t>
                          </a:r>
                          <a:r>
                            <a:rPr lang="en-US" baseline="30000" dirty="0">
                              <a:solidFill>
                                <a:schemeClr val="tx1"/>
                              </a:solidFill>
                            </a:rPr>
                            <a:t>−1</a:t>
                          </a:r>
                        </a:p>
                      </a:txBody>
                      <a:tcPr/>
                    </a:tc>
                    <a:extLst>
                      <a:ext uri="{0D108BD9-81ED-4DB2-BD59-A6C34878D82A}">
                        <a16:rowId xmlns:a16="http://schemas.microsoft.com/office/drawing/2014/main" val="34675957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ctrlPr>
                                  </m:sSubPr>
                                  <m:e>
                                    <m:r>
                                      <a:rPr lang="en-US"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𝛼</m:t>
                                    </m:r>
                                  </m:e>
                                  <m:sub>
                                    <m:r>
                                      <a:rPr lang="en-US"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𝟑</m:t>
                                    </m:r>
                                  </m:sub>
                                </m:sSub>
                                <m:r>
                                  <a:rPr lang="en-US"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r>
                                  <a:rPr lang="en-US"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𝒎</m:t>
                                </m:r>
                                <m:r>
                                  <a:rPr lang="en-US"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dirty="0"/>
                        </a:p>
                      </a:txBody>
                      <a:tcPr/>
                    </a:tc>
                    <a:tc>
                      <a:txBody>
                        <a:bodyPr/>
                        <a:lstStyle/>
                        <a:p>
                          <a:r>
                            <a:rPr lang="en-US" dirty="0">
                              <a:solidFill>
                                <a:schemeClr val="tx1"/>
                              </a:solidFill>
                            </a:rPr>
                            <a:t>1.17 × 10</a:t>
                          </a:r>
                          <a:r>
                            <a:rPr lang="en-US" baseline="30000" dirty="0">
                              <a:solidFill>
                                <a:schemeClr val="tx1"/>
                              </a:solidFill>
                            </a:rPr>
                            <a:t>−4</a:t>
                          </a:r>
                        </a:p>
                      </a:txBody>
                      <a:tcPr/>
                    </a:tc>
                    <a:tc>
                      <a:txBody>
                        <a:bodyPr/>
                        <a:lstStyle/>
                        <a:p>
                          <a:r>
                            <a:rPr lang="en-US" dirty="0">
                              <a:solidFill>
                                <a:schemeClr val="tx1"/>
                              </a:solidFill>
                            </a:rPr>
                            <a:t>−6.24 × 10</a:t>
                          </a:r>
                          <a:r>
                            <a:rPr lang="en-US" baseline="30000" dirty="0">
                              <a:solidFill>
                                <a:schemeClr val="tx1"/>
                              </a:solidFill>
                            </a:rPr>
                            <a:t>−3</a:t>
                          </a:r>
                        </a:p>
                      </a:txBody>
                      <a:tcPr/>
                    </a:tc>
                    <a:tc>
                      <a:txBody>
                        <a:bodyPr/>
                        <a:lstStyle/>
                        <a:p>
                          <a:r>
                            <a:rPr lang="en-US" dirty="0">
                              <a:solidFill>
                                <a:schemeClr val="tx1"/>
                              </a:solidFill>
                            </a:rPr>
                            <a:t>−1.35 × 10</a:t>
                          </a:r>
                          <a:r>
                            <a:rPr lang="en-US" baseline="30000" dirty="0">
                              <a:solidFill>
                                <a:schemeClr val="tx1"/>
                              </a:solidFill>
                            </a:rPr>
                            <a:t>−1 </a:t>
                          </a:r>
                        </a:p>
                      </a:txBody>
                      <a:tcPr/>
                    </a:tc>
                    <a:extLst>
                      <a:ext uri="{0D108BD9-81ED-4DB2-BD59-A6C34878D82A}">
                        <a16:rowId xmlns:a16="http://schemas.microsoft.com/office/drawing/2014/main" val="4113336840"/>
                      </a:ext>
                    </a:extLst>
                  </a:tr>
                </a:tbl>
              </a:graphicData>
            </a:graphic>
          </p:graphicFrame>
        </mc:Choice>
        <mc:Fallback xmlns="">
          <p:graphicFrame>
            <p:nvGraphicFramePr>
              <p:cNvPr id="4" name="Таблица 4">
                <a:extLst>
                  <a:ext uri="{FF2B5EF4-FFF2-40B4-BE49-F238E27FC236}">
                    <a16:creationId xmlns:a16="http://schemas.microsoft.com/office/drawing/2014/main" id="{2D140D78-AB4C-7D2C-82A1-1A486816E1D7}"/>
                  </a:ext>
                </a:extLst>
              </p:cNvPr>
              <p:cNvGraphicFramePr>
                <a:graphicFrameLocks noGrp="1"/>
              </p:cNvGraphicFramePr>
              <p:nvPr>
                <p:extLst>
                  <p:ext uri="{D42A27DB-BD31-4B8C-83A1-F6EECF244321}">
                    <p14:modId xmlns:p14="http://schemas.microsoft.com/office/powerpoint/2010/main" val="3553409911"/>
                  </p:ext>
                </p:extLst>
              </p:nvPr>
            </p:nvGraphicFramePr>
            <p:xfrm>
              <a:off x="1214130" y="4817617"/>
              <a:ext cx="6958270" cy="1483360"/>
            </p:xfrm>
            <a:graphic>
              <a:graphicData uri="http://schemas.openxmlformats.org/drawingml/2006/table">
                <a:tbl>
                  <a:tblPr firstRow="1" bandRow="1">
                    <a:tableStyleId>{5C22544A-7EE6-4342-B048-85BDC9FD1C3A}</a:tableStyleId>
                  </a:tblPr>
                  <a:tblGrid>
                    <a:gridCol w="2579842">
                      <a:extLst>
                        <a:ext uri="{9D8B030D-6E8A-4147-A177-3AD203B41FA5}">
                          <a16:colId xmlns:a16="http://schemas.microsoft.com/office/drawing/2014/main" val="1014623995"/>
                        </a:ext>
                      </a:extLst>
                    </a:gridCol>
                    <a:gridCol w="1419616">
                      <a:extLst>
                        <a:ext uri="{9D8B030D-6E8A-4147-A177-3AD203B41FA5}">
                          <a16:colId xmlns:a16="http://schemas.microsoft.com/office/drawing/2014/main" val="2174024376"/>
                        </a:ext>
                      </a:extLst>
                    </a:gridCol>
                    <a:gridCol w="1479407">
                      <a:extLst>
                        <a:ext uri="{9D8B030D-6E8A-4147-A177-3AD203B41FA5}">
                          <a16:colId xmlns:a16="http://schemas.microsoft.com/office/drawing/2014/main" val="1505912036"/>
                        </a:ext>
                      </a:extLst>
                    </a:gridCol>
                    <a:gridCol w="1479405">
                      <a:extLst>
                        <a:ext uri="{9D8B030D-6E8A-4147-A177-3AD203B41FA5}">
                          <a16:colId xmlns:a16="http://schemas.microsoft.com/office/drawing/2014/main" val="654434185"/>
                        </a:ext>
                      </a:extLst>
                    </a:gridCol>
                  </a:tblGrid>
                  <a:tr h="370840">
                    <a:tc>
                      <a:txBody>
                        <a:bodyPr/>
                        <a:lstStyle/>
                        <a:p>
                          <a:endParaRPr lang="en-US"/>
                        </a:p>
                      </a:txBody>
                      <a:tcPr>
                        <a:blipFill>
                          <a:blip r:embed="rId3"/>
                          <a:stretch>
                            <a:fillRect l="-236" t="-1639" r="-170922" b="-324590"/>
                          </a:stretch>
                        </a:blipFill>
                      </a:tcPr>
                    </a:tc>
                    <a:tc>
                      <a:txBody>
                        <a:bodyPr/>
                        <a:lstStyle/>
                        <a:p>
                          <a:endParaRPr lang="en-US"/>
                        </a:p>
                      </a:txBody>
                      <a:tcPr>
                        <a:blipFill>
                          <a:blip r:embed="rId3"/>
                          <a:stretch>
                            <a:fillRect l="-181974" t="-1639" r="-210300" b="-324590"/>
                          </a:stretch>
                        </a:blipFill>
                      </a:tcPr>
                    </a:tc>
                    <a:tc>
                      <a:txBody>
                        <a:bodyPr/>
                        <a:lstStyle/>
                        <a:p>
                          <a:endParaRPr lang="en-US"/>
                        </a:p>
                      </a:txBody>
                      <a:tcPr>
                        <a:blipFill>
                          <a:blip r:embed="rId3"/>
                          <a:stretch>
                            <a:fillRect l="-270370" t="-1639" r="-101646" b="-324590"/>
                          </a:stretch>
                        </a:blipFill>
                      </a:tcPr>
                    </a:tc>
                    <a:tc>
                      <a:txBody>
                        <a:bodyPr/>
                        <a:lstStyle/>
                        <a:p>
                          <a:endParaRPr lang="en-US"/>
                        </a:p>
                      </a:txBody>
                      <a:tcPr>
                        <a:blipFill>
                          <a:blip r:embed="rId3"/>
                          <a:stretch>
                            <a:fillRect l="-370370" t="-1639" r="-1646" b="-324590"/>
                          </a:stretch>
                        </a:blipFill>
                      </a:tcPr>
                    </a:tc>
                    <a:extLst>
                      <a:ext uri="{0D108BD9-81ED-4DB2-BD59-A6C34878D82A}">
                        <a16:rowId xmlns:a16="http://schemas.microsoft.com/office/drawing/2014/main" val="1752769400"/>
                      </a:ext>
                    </a:extLst>
                  </a:tr>
                  <a:tr h="370840">
                    <a:tc>
                      <a:txBody>
                        <a:bodyPr/>
                        <a:lstStyle/>
                        <a:p>
                          <a:endParaRPr lang="en-US"/>
                        </a:p>
                      </a:txBody>
                      <a:tcPr>
                        <a:blipFill>
                          <a:blip r:embed="rId3"/>
                          <a:stretch>
                            <a:fillRect l="-236" t="-101639" r="-170922" b="-224590"/>
                          </a:stretch>
                        </a:blipFill>
                      </a:tcPr>
                    </a:tc>
                    <a:tc>
                      <a:txBody>
                        <a:bodyPr/>
                        <a:lstStyle/>
                        <a:p>
                          <a:r>
                            <a:rPr lang="en-US" dirty="0">
                              <a:solidFill>
                                <a:schemeClr val="tx1"/>
                              </a:solidFill>
                            </a:rPr>
                            <a:t>4.85 × 10</a:t>
                          </a:r>
                          <a:r>
                            <a:rPr lang="en-US" baseline="30000" dirty="0">
                              <a:solidFill>
                                <a:schemeClr val="tx1"/>
                              </a:solidFill>
                            </a:rPr>
                            <a:t>−5</a:t>
                          </a:r>
                        </a:p>
                      </a:txBody>
                      <a:tcPr/>
                    </a:tc>
                    <a:tc>
                      <a:txBody>
                        <a:bodyPr/>
                        <a:lstStyle/>
                        <a:p>
                          <a:r>
                            <a:rPr lang="en-US" dirty="0">
                              <a:solidFill>
                                <a:schemeClr val="tx1"/>
                              </a:solidFill>
                            </a:rPr>
                            <a:t>−4.78 × 10</a:t>
                          </a:r>
                          <a:r>
                            <a:rPr lang="en-US" baseline="30000" dirty="0">
                              <a:solidFill>
                                <a:schemeClr val="tx1"/>
                              </a:solidFill>
                            </a:rPr>
                            <a:t>−3</a:t>
                          </a:r>
                        </a:p>
                      </a:txBody>
                      <a:tcPr/>
                    </a:tc>
                    <a:tc>
                      <a:txBody>
                        <a:bodyPr/>
                        <a:lstStyle/>
                        <a:p>
                          <a:r>
                            <a:rPr lang="en-US" dirty="0">
                              <a:solidFill>
                                <a:schemeClr val="tx1"/>
                              </a:solidFill>
                            </a:rPr>
                            <a:t>−1.41 × 10</a:t>
                          </a:r>
                          <a:r>
                            <a:rPr lang="en-US" baseline="30000" dirty="0">
                              <a:solidFill>
                                <a:schemeClr val="tx1"/>
                              </a:solidFill>
                            </a:rPr>
                            <a:t>−1</a:t>
                          </a:r>
                        </a:p>
                      </a:txBody>
                      <a:tcPr/>
                    </a:tc>
                    <a:extLst>
                      <a:ext uri="{0D108BD9-81ED-4DB2-BD59-A6C34878D82A}">
                        <a16:rowId xmlns:a16="http://schemas.microsoft.com/office/drawing/2014/main" val="3496788588"/>
                      </a:ext>
                    </a:extLst>
                  </a:tr>
                  <a:tr h="370840">
                    <a:tc>
                      <a:txBody>
                        <a:bodyPr/>
                        <a:lstStyle/>
                        <a:p>
                          <a:endParaRPr lang="en-US"/>
                        </a:p>
                      </a:txBody>
                      <a:tcPr>
                        <a:blipFill>
                          <a:blip r:embed="rId3"/>
                          <a:stretch>
                            <a:fillRect l="-236" t="-201639" r="-170922" b="-124590"/>
                          </a:stretch>
                        </a:blipFill>
                      </a:tcPr>
                    </a:tc>
                    <a:tc>
                      <a:txBody>
                        <a:bodyPr/>
                        <a:lstStyle/>
                        <a:p>
                          <a:r>
                            <a:rPr lang="en-US" dirty="0">
                              <a:solidFill>
                                <a:schemeClr val="tx1"/>
                              </a:solidFill>
                            </a:rPr>
                            <a:t>2.71 × 10</a:t>
                          </a:r>
                          <a:r>
                            <a:rPr lang="en-US" baseline="30000" dirty="0">
                              <a:solidFill>
                                <a:schemeClr val="tx1"/>
                              </a:solidFill>
                            </a:rPr>
                            <a:t>−4</a:t>
                          </a:r>
                        </a:p>
                      </a:txBody>
                      <a:tcPr/>
                    </a:tc>
                    <a:tc>
                      <a:txBody>
                        <a:bodyPr/>
                        <a:lstStyle/>
                        <a:p>
                          <a:r>
                            <a:rPr lang="en-US" dirty="0">
                              <a:solidFill>
                                <a:schemeClr val="tx1"/>
                              </a:solidFill>
                            </a:rPr>
                            <a:t>−9.82 × 10</a:t>
                          </a:r>
                          <a:r>
                            <a:rPr lang="en-US" baseline="30000" dirty="0">
                              <a:solidFill>
                                <a:schemeClr val="tx1"/>
                              </a:solidFill>
                            </a:rPr>
                            <a:t>−3</a:t>
                          </a:r>
                        </a:p>
                      </a:txBody>
                      <a:tcPr/>
                    </a:tc>
                    <a:tc>
                      <a:txBody>
                        <a:bodyPr/>
                        <a:lstStyle/>
                        <a:p>
                          <a:r>
                            <a:rPr lang="en-US" dirty="0">
                              <a:solidFill>
                                <a:schemeClr val="tx1"/>
                              </a:solidFill>
                            </a:rPr>
                            <a:t>−1.20 × 10</a:t>
                          </a:r>
                          <a:r>
                            <a:rPr lang="en-US" baseline="30000" dirty="0">
                              <a:solidFill>
                                <a:schemeClr val="tx1"/>
                              </a:solidFill>
                            </a:rPr>
                            <a:t>−1</a:t>
                          </a:r>
                        </a:p>
                      </a:txBody>
                      <a:tcPr/>
                    </a:tc>
                    <a:extLst>
                      <a:ext uri="{0D108BD9-81ED-4DB2-BD59-A6C34878D82A}">
                        <a16:rowId xmlns:a16="http://schemas.microsoft.com/office/drawing/2014/main" val="3467595718"/>
                      </a:ext>
                    </a:extLst>
                  </a:tr>
                  <a:tr h="370840">
                    <a:tc>
                      <a:txBody>
                        <a:bodyPr/>
                        <a:lstStyle/>
                        <a:p>
                          <a:endParaRPr lang="en-US"/>
                        </a:p>
                      </a:txBody>
                      <a:tcPr>
                        <a:blipFill>
                          <a:blip r:embed="rId3"/>
                          <a:stretch>
                            <a:fillRect l="-236" t="-301639" r="-170922" b="-24590"/>
                          </a:stretch>
                        </a:blipFill>
                      </a:tcPr>
                    </a:tc>
                    <a:tc>
                      <a:txBody>
                        <a:bodyPr/>
                        <a:lstStyle/>
                        <a:p>
                          <a:r>
                            <a:rPr lang="en-US" dirty="0">
                              <a:solidFill>
                                <a:schemeClr val="tx1"/>
                              </a:solidFill>
                            </a:rPr>
                            <a:t>1.17 × 10</a:t>
                          </a:r>
                          <a:r>
                            <a:rPr lang="en-US" baseline="30000" dirty="0">
                              <a:solidFill>
                                <a:schemeClr val="tx1"/>
                              </a:solidFill>
                            </a:rPr>
                            <a:t>−4</a:t>
                          </a:r>
                        </a:p>
                      </a:txBody>
                      <a:tcPr/>
                    </a:tc>
                    <a:tc>
                      <a:txBody>
                        <a:bodyPr/>
                        <a:lstStyle/>
                        <a:p>
                          <a:r>
                            <a:rPr lang="en-US" dirty="0">
                              <a:solidFill>
                                <a:schemeClr val="tx1"/>
                              </a:solidFill>
                            </a:rPr>
                            <a:t>−6.24 × 10</a:t>
                          </a:r>
                          <a:r>
                            <a:rPr lang="en-US" baseline="30000" dirty="0">
                              <a:solidFill>
                                <a:schemeClr val="tx1"/>
                              </a:solidFill>
                            </a:rPr>
                            <a:t>−3</a:t>
                          </a:r>
                        </a:p>
                      </a:txBody>
                      <a:tcPr/>
                    </a:tc>
                    <a:tc>
                      <a:txBody>
                        <a:bodyPr/>
                        <a:lstStyle/>
                        <a:p>
                          <a:r>
                            <a:rPr lang="en-US" dirty="0">
                              <a:solidFill>
                                <a:schemeClr val="tx1"/>
                              </a:solidFill>
                            </a:rPr>
                            <a:t>−1.35 × 10</a:t>
                          </a:r>
                          <a:r>
                            <a:rPr lang="en-US" baseline="30000" dirty="0">
                              <a:solidFill>
                                <a:schemeClr val="tx1"/>
                              </a:solidFill>
                            </a:rPr>
                            <a:t>−1 </a:t>
                          </a:r>
                        </a:p>
                      </a:txBody>
                      <a:tcPr/>
                    </a:tc>
                    <a:extLst>
                      <a:ext uri="{0D108BD9-81ED-4DB2-BD59-A6C34878D82A}">
                        <a16:rowId xmlns:a16="http://schemas.microsoft.com/office/drawing/2014/main" val="4113336840"/>
                      </a:ext>
                    </a:extLst>
                  </a:tr>
                </a:tbl>
              </a:graphicData>
            </a:graphic>
          </p:graphicFrame>
        </mc:Fallback>
      </mc:AlternateContent>
      <p:grpSp>
        <p:nvGrpSpPr>
          <p:cNvPr id="8" name="Групиране 7">
            <a:extLst>
              <a:ext uri="{FF2B5EF4-FFF2-40B4-BE49-F238E27FC236}">
                <a16:creationId xmlns:a16="http://schemas.microsoft.com/office/drawing/2014/main" id="{58C3DB6A-DCD5-DE7C-B3E7-E45CF23B065C}"/>
              </a:ext>
            </a:extLst>
          </p:cNvPr>
          <p:cNvGrpSpPr/>
          <p:nvPr/>
        </p:nvGrpSpPr>
        <p:grpSpPr>
          <a:xfrm>
            <a:off x="1300082" y="4140035"/>
            <a:ext cx="6773676" cy="646331"/>
            <a:chOff x="1173821" y="4140035"/>
            <a:chExt cx="6773676" cy="646331"/>
          </a:xfrm>
        </p:grpSpPr>
        <mc:AlternateContent xmlns:mc="http://schemas.openxmlformats.org/markup-compatibility/2006" xmlns:a14="http://schemas.microsoft.com/office/drawing/2010/main">
          <mc:Choice Requires="a14">
            <p:sp>
              <p:nvSpPr>
                <p:cNvPr id="18" name="TextBox 19">
                  <a:extLst>
                    <a:ext uri="{FF2B5EF4-FFF2-40B4-BE49-F238E27FC236}">
                      <a16:creationId xmlns:a16="http://schemas.microsoft.com/office/drawing/2014/main" id="{DB3EE99A-83EA-478D-896F-9091776B2BC9}"/>
                    </a:ext>
                  </a:extLst>
                </p:cNvPr>
                <p:cNvSpPr txBox="1"/>
                <p:nvPr/>
              </p:nvSpPr>
              <p:spPr>
                <a:xfrm>
                  <a:off x="1173821" y="4140035"/>
                  <a:ext cx="6773676" cy="64633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14:m>
                    <m:oMath xmlns:m="http://schemas.openxmlformats.org/officeDocument/2006/math">
                      <m:r>
                        <a:rPr lang="en-US" b="0" i="1" smtClean="0">
                          <a:latin typeface="Cambria Math" panose="02040503050406030204" pitchFamily="18" charset="0"/>
                          <a:cs typeface="Arial" panose="020B0604020202020204" pitchFamily="34" charset="0"/>
                        </a:rPr>
                        <m:t>     </m:t>
                      </m:r>
                      <m:r>
                        <m:rPr>
                          <m:sty m:val="p"/>
                        </m:rPr>
                        <a:rPr lang="el-GR" i="1" smtClean="0">
                          <a:latin typeface="Cambria Math" panose="02040503050406030204" pitchFamily="18" charset="0"/>
                          <a:cs typeface="Arial" panose="020B0604020202020204" pitchFamily="34" charset="0"/>
                        </a:rPr>
                        <m:t>ζ</m:t>
                      </m:r>
                      <m:r>
                        <a:rPr lang="en-US" i="1">
                          <a:latin typeface="Cambria Math" panose="02040503050406030204" pitchFamily="18" charset="0"/>
                          <a:cs typeface="Arial" panose="020B0604020202020204" pitchFamily="34" charset="0"/>
                        </a:rPr>
                        <m:t>=−2 </m:t>
                      </m:r>
                      <m:r>
                        <a:rPr lang="en-US" i="1">
                          <a:latin typeface="Cambria Math" panose="02040503050406030204" pitchFamily="18" charset="0"/>
                          <a:cs typeface="Arial" panose="020B0604020202020204" pitchFamily="34" charset="0"/>
                        </a:rPr>
                        <m:t>𝜙</m:t>
                      </m:r>
                      <m:r>
                        <a:rPr lang="en-US" i="1">
                          <a:latin typeface="Cambria Math" panose="02040503050406030204" pitchFamily="18" charset="0"/>
                          <a:cs typeface="Arial" panose="020B0604020202020204" pitchFamily="34" charset="0"/>
                        </a:rPr>
                        <m:t>+3</m:t>
                      </m:r>
                      <m:r>
                        <a:rPr lang="en-US" i="1">
                          <a:latin typeface="Cambria Math" panose="02040503050406030204" pitchFamily="18" charset="0"/>
                          <a:cs typeface="Arial" panose="020B0604020202020204" pitchFamily="34" charset="0"/>
                        </a:rPr>
                        <m:t>𝜋</m:t>
                      </m:r>
                      <m:r>
                        <a:rPr lang="en-US" b="0" i="1" smtClean="0">
                          <a:latin typeface="Cambria Math" panose="02040503050406030204" pitchFamily="18" charset="0"/>
                          <a:cs typeface="Arial" panose="020B0604020202020204" pitchFamily="34" charset="0"/>
                        </a:rPr>
                        <m:t>+</m:t>
                      </m:r>
                      <m:r>
                        <a:rPr lang="en-US" i="1" smtClean="0">
                          <a:latin typeface="Cambria Math" panose="02040503050406030204" pitchFamily="18" charset="0"/>
                          <a:ea typeface="Cambria Math" panose="02040503050406030204" pitchFamily="18" charset="0"/>
                          <a:cs typeface="Arial" panose="020B0604020202020204" pitchFamily="34" charset="0"/>
                        </a:rPr>
                        <m:t>𝛼</m:t>
                      </m:r>
                      <m:r>
                        <a:rPr lang="en-US" b="0" i="1" smtClean="0">
                          <a:latin typeface="Cambria Math" panose="02040503050406030204" pitchFamily="18" charset="0"/>
                          <a:ea typeface="Cambria Math" panose="02040503050406030204" pitchFamily="18" charset="0"/>
                          <a:cs typeface="Arial" panose="020B0604020202020204" pitchFamily="34" charset="0"/>
                        </a:rPr>
                        <m:t> </m:t>
                      </m:r>
                      <m:r>
                        <m:rPr>
                          <m:sty m:val="p"/>
                        </m:rPr>
                        <a:rPr lang="en-US" i="1">
                          <a:latin typeface="Cambria Math" panose="02040503050406030204" pitchFamily="18" charset="0"/>
                          <a:cs typeface="Arial" panose="020B0604020202020204" pitchFamily="34" charset="0"/>
                        </a:rPr>
                        <m:t>sin</m:t>
                      </m:r>
                      <m:d>
                        <m:dPr>
                          <m:ctrlPr>
                            <a:rPr lang="en-US" i="1">
                              <a:latin typeface="Cambria Math" panose="02040503050406030204" pitchFamily="18" charset="0"/>
                              <a:cs typeface="Arial" panose="020B0604020202020204" pitchFamily="34" charset="0"/>
                            </a:rPr>
                          </m:ctrlPr>
                        </m:dPr>
                        <m:e>
                          <m:r>
                            <a:rPr lang="en-US" i="1">
                              <a:latin typeface="Cambria Math" panose="02040503050406030204" pitchFamily="18" charset="0"/>
                              <a:cs typeface="Arial" panose="020B0604020202020204" pitchFamily="34" charset="0"/>
                            </a:rPr>
                            <m:t>2</m:t>
                          </m:r>
                          <m:r>
                            <a:rPr lang="en-US" i="1">
                              <a:latin typeface="Cambria Math" panose="02040503050406030204" pitchFamily="18" charset="0"/>
                              <a:cs typeface="Arial" panose="020B0604020202020204" pitchFamily="34" charset="0"/>
                            </a:rPr>
                            <m:t>𝜙</m:t>
                          </m:r>
                        </m:e>
                      </m:d>
                    </m:oMath>
                  </a14:m>
                  <a:r>
                    <a:rPr lang="en-US" dirty="0">
                      <a:latin typeface="Arial" pitchFamily="34" charset="0"/>
                      <a:cs typeface="Arial" panose="020B0604020202020204" pitchFamily="34" charset="0"/>
                    </a:rPr>
                    <a:t>                      </a:t>
                  </a:r>
                  <a14:m>
                    <m:oMath xmlns:m="http://schemas.openxmlformats.org/officeDocument/2006/math">
                      <m:r>
                        <a:rPr lang="en-US" i="1">
                          <a:latin typeface="Cambria Math" panose="02040503050406030204" pitchFamily="18" charset="0"/>
                          <a:cs typeface="Arial" panose="020B0604020202020204" pitchFamily="34" charset="0"/>
                        </a:rPr>
                        <m:t>− </m:t>
                      </m:r>
                      <m:r>
                        <m:rPr>
                          <m:sty m:val="p"/>
                        </m:rPr>
                        <a:rPr lang="en-US">
                          <a:latin typeface="Cambria Math" panose="02040503050406030204" pitchFamily="18" charset="0"/>
                          <a:cs typeface="Arial" panose="020B0604020202020204" pitchFamily="34" charset="0"/>
                        </a:rPr>
                        <m:t>from</m:t>
                      </m:r>
                      <m:r>
                        <a:rPr lang="en-US">
                          <a:latin typeface="Cambria Math" panose="02040503050406030204" pitchFamily="18" charset="0"/>
                          <a:cs typeface="Arial" panose="020B0604020202020204" pitchFamily="34" charset="0"/>
                        </a:rPr>
                        <m:t> </m:t>
                      </m:r>
                      <m:r>
                        <m:rPr>
                          <m:sty m:val="p"/>
                        </m:rPr>
                        <a:rPr lang="en-US" b="0" i="0" smtClean="0">
                          <a:latin typeface="Cambria Math" panose="02040503050406030204" pitchFamily="18" charset="0"/>
                          <a:cs typeface="Arial" panose="020B0604020202020204" pitchFamily="34" charset="0"/>
                        </a:rPr>
                        <m:t>simulations</m:t>
                      </m:r>
                    </m:oMath>
                  </a14:m>
                  <a:endParaRPr lang="en-US" dirty="0">
                    <a:latin typeface="Arial" pitchFamily="34" charset="0"/>
                    <a:cs typeface="Arial" panose="020B0604020202020204" pitchFamily="34" charset="0"/>
                  </a:endParaRPr>
                </a:p>
                <a:p>
                  <a:r>
                    <a:rPr lang="en-US" b="0" dirty="0">
                      <a:cs typeface="Arial" panose="020B0604020202020204" pitchFamily="34" charset="0"/>
                    </a:rPr>
                    <a:t>                                                                    </a:t>
                  </a:r>
                  <a14:m>
                    <m:oMath xmlns:m="http://schemas.openxmlformats.org/officeDocument/2006/math">
                      <m:r>
                        <a:rPr lang="en-US" b="0" i="1" smtClean="0">
                          <a:latin typeface="Cambria Math" panose="02040503050406030204" pitchFamily="18" charset="0"/>
                          <a:cs typeface="Arial" panose="020B0604020202020204" pitchFamily="34" charset="0"/>
                        </a:rPr>
                        <m:t>− </m:t>
                      </m:r>
                      <m:r>
                        <m:rPr>
                          <m:sty m:val="p"/>
                        </m:rPr>
                        <a:rPr lang="en-US" b="0" i="0" smtClean="0">
                          <a:latin typeface="Cambria Math" panose="02040503050406030204" pitchFamily="18" charset="0"/>
                          <a:cs typeface="Arial" panose="020B0604020202020204" pitchFamily="34" charset="0"/>
                        </a:rPr>
                        <m:t>from</m:t>
                      </m:r>
                      <m:r>
                        <a:rPr lang="en-US" b="0" i="0" smtClean="0">
                          <a:latin typeface="Cambria Math" panose="02040503050406030204" pitchFamily="18" charset="0"/>
                          <a:cs typeface="Arial" panose="020B0604020202020204" pitchFamily="34" charset="0"/>
                        </a:rPr>
                        <m:t> </m:t>
                      </m:r>
                      <m:r>
                        <m:rPr>
                          <m:sty m:val="p"/>
                        </m:rPr>
                        <a:rPr lang="en-US" b="0" i="0" smtClean="0">
                          <a:latin typeface="Cambria Math" panose="02040503050406030204" pitchFamily="18" charset="0"/>
                          <a:cs typeface="Arial" panose="020B0604020202020204" pitchFamily="34" charset="0"/>
                        </a:rPr>
                        <m:t>ML</m:t>
                      </m:r>
                    </m:oMath>
                  </a14:m>
                  <a:endParaRPr lang="en-GB" dirty="0">
                    <a:latin typeface="Arial" pitchFamily="34" charset="0"/>
                    <a:cs typeface="Arial" pitchFamily="34" charset="0"/>
                  </a:endParaRPr>
                </a:p>
              </p:txBody>
            </p:sp>
          </mc:Choice>
          <mc:Fallback xmlns="">
            <p:sp>
              <p:nvSpPr>
                <p:cNvPr id="18" name="TextBox 19">
                  <a:extLst>
                    <a:ext uri="{FF2B5EF4-FFF2-40B4-BE49-F238E27FC236}">
                      <a16:creationId xmlns:a16="http://schemas.microsoft.com/office/drawing/2014/main" id="{DB3EE99A-83EA-478D-896F-9091776B2BC9}"/>
                    </a:ext>
                  </a:extLst>
                </p:cNvPr>
                <p:cNvSpPr txBox="1">
                  <a:spLocks noRot="1" noChangeAspect="1" noMove="1" noResize="1" noEditPoints="1" noAdjustHandles="1" noChangeArrowheads="1" noChangeShapeType="1" noTextEdit="1"/>
                </p:cNvSpPr>
                <p:nvPr/>
              </p:nvSpPr>
              <p:spPr>
                <a:xfrm>
                  <a:off x="1173821" y="4140035"/>
                  <a:ext cx="6773676" cy="646331"/>
                </a:xfrm>
                <a:prstGeom prst="rect">
                  <a:avLst/>
                </a:prstGeom>
                <a:blipFill>
                  <a:blip r:embed="rId4"/>
                  <a:stretch>
                    <a:fillRect/>
                  </a:stretch>
                </a:blipFill>
              </p:spPr>
              <p:txBody>
                <a:bodyPr/>
                <a:lstStyle/>
                <a:p>
                  <a:r>
                    <a:rPr lang="en-US">
                      <a:noFill/>
                    </a:rPr>
                    <a:t> </a:t>
                  </a:r>
                </a:p>
              </p:txBody>
            </p:sp>
          </mc:Fallback>
        </mc:AlternateContent>
        <p:sp>
          <p:nvSpPr>
            <p:cNvPr id="5" name="Равнобедрен триъгълник 4">
              <a:extLst>
                <a:ext uri="{FF2B5EF4-FFF2-40B4-BE49-F238E27FC236}">
                  <a16:creationId xmlns:a16="http://schemas.microsoft.com/office/drawing/2014/main" id="{B948B56E-5C54-78E3-2E38-C09C31A401A4}"/>
                </a:ext>
              </a:extLst>
            </p:cNvPr>
            <p:cNvSpPr/>
            <p:nvPr/>
          </p:nvSpPr>
          <p:spPr>
            <a:xfrm>
              <a:off x="5220072" y="4519177"/>
              <a:ext cx="216024" cy="194320"/>
            </a:xfrm>
            <a:prstGeom prst="triangle">
              <a:avLst/>
            </a:prstGeom>
            <a:solidFill>
              <a:srgbClr val="FFA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Овал 5">
              <a:extLst>
                <a:ext uri="{FF2B5EF4-FFF2-40B4-BE49-F238E27FC236}">
                  <a16:creationId xmlns:a16="http://schemas.microsoft.com/office/drawing/2014/main" id="{935AB583-67C5-062A-AF58-16E0C77742F0}"/>
                </a:ext>
              </a:extLst>
            </p:cNvPr>
            <p:cNvSpPr/>
            <p:nvPr/>
          </p:nvSpPr>
          <p:spPr>
            <a:xfrm>
              <a:off x="5220072" y="4227266"/>
              <a:ext cx="216024" cy="209846"/>
            </a:xfrm>
            <a:prstGeom prst="ellipse">
              <a:avLst/>
            </a:prstGeom>
            <a:solidFill>
              <a:srgbClr val="007F7F"/>
            </a:solidFill>
            <a:ln>
              <a:solidFill>
                <a:srgbClr val="0048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68090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19">
                <a:extLst>
                  <a:ext uri="{FF2B5EF4-FFF2-40B4-BE49-F238E27FC236}">
                    <a16:creationId xmlns:a16="http://schemas.microsoft.com/office/drawing/2014/main" id="{0C2997F2-D078-9EFE-9006-D566990581B2}"/>
                  </a:ext>
                </a:extLst>
              </p:cNvPr>
              <p:cNvSpPr txBox="1"/>
              <p:nvPr/>
            </p:nvSpPr>
            <p:spPr>
              <a:xfrm>
                <a:off x="4211960" y="5589240"/>
                <a:ext cx="3168352" cy="369332"/>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cs typeface="Arial" panose="020B0604020202020204" pitchFamily="34" charset="0"/>
                        </a:rPr>
                        <m:t>ζ</m:t>
                      </m:r>
                      <m:r>
                        <a:rPr lang="en-US" i="1">
                          <a:latin typeface="Cambria Math" panose="02040503050406030204" pitchFamily="18" charset="0"/>
                          <a:cs typeface="Arial" panose="020B0604020202020204" pitchFamily="34" charset="0"/>
                        </a:rPr>
                        <m:t>=−2 </m:t>
                      </m:r>
                      <m:r>
                        <a:rPr lang="en-US" i="1">
                          <a:latin typeface="Cambria Math" panose="02040503050406030204" pitchFamily="18" charset="0"/>
                          <a:cs typeface="Arial" panose="020B0604020202020204" pitchFamily="34" charset="0"/>
                        </a:rPr>
                        <m:t>𝜙</m:t>
                      </m:r>
                      <m:r>
                        <a:rPr lang="en-US" i="1">
                          <a:latin typeface="Cambria Math" panose="02040503050406030204" pitchFamily="18" charset="0"/>
                          <a:cs typeface="Arial" panose="020B0604020202020204" pitchFamily="34" charset="0"/>
                        </a:rPr>
                        <m:t>+3</m:t>
                      </m:r>
                      <m:r>
                        <a:rPr lang="en-US" i="1">
                          <a:latin typeface="Cambria Math" panose="02040503050406030204" pitchFamily="18" charset="0"/>
                          <a:cs typeface="Arial" panose="020B0604020202020204" pitchFamily="34" charset="0"/>
                        </a:rPr>
                        <m:t>𝜋</m:t>
                      </m:r>
                      <m:r>
                        <a:rPr lang="en-US" b="0" i="1" smtClean="0">
                          <a:latin typeface="Cambria Math" panose="02040503050406030204" pitchFamily="18" charset="0"/>
                          <a:cs typeface="Arial" panose="020B0604020202020204" pitchFamily="34" charset="0"/>
                        </a:rPr>
                        <m:t>+</m:t>
                      </m:r>
                      <m:r>
                        <a:rPr lang="en-US" i="1" smtClean="0">
                          <a:latin typeface="Cambria Math" panose="02040503050406030204" pitchFamily="18" charset="0"/>
                          <a:ea typeface="Cambria Math" panose="02040503050406030204" pitchFamily="18" charset="0"/>
                          <a:cs typeface="Arial" panose="020B0604020202020204" pitchFamily="34" charset="0"/>
                        </a:rPr>
                        <m:t>𝛼</m:t>
                      </m:r>
                      <m:r>
                        <a:rPr lang="en-US" b="0" i="1" smtClean="0">
                          <a:latin typeface="Cambria Math" panose="02040503050406030204" pitchFamily="18" charset="0"/>
                          <a:ea typeface="Cambria Math" panose="02040503050406030204" pitchFamily="18" charset="0"/>
                          <a:cs typeface="Arial" panose="020B0604020202020204" pitchFamily="34" charset="0"/>
                        </a:rPr>
                        <m:t> </m:t>
                      </m:r>
                      <m:r>
                        <m:rPr>
                          <m:sty m:val="p"/>
                        </m:rPr>
                        <a:rPr lang="en-US" i="1">
                          <a:latin typeface="Cambria Math" panose="02040503050406030204" pitchFamily="18" charset="0"/>
                          <a:cs typeface="Arial" panose="020B0604020202020204" pitchFamily="34" charset="0"/>
                        </a:rPr>
                        <m:t>sin</m:t>
                      </m:r>
                      <m:r>
                        <a:rPr lang="en-US" i="1">
                          <a:latin typeface="Cambria Math" panose="02040503050406030204" pitchFamily="18" charset="0"/>
                          <a:cs typeface="Arial" panose="020B0604020202020204" pitchFamily="34" charset="0"/>
                        </a:rPr>
                        <m:t>(2</m:t>
                      </m:r>
                      <m:r>
                        <a:rPr lang="en-US" i="1">
                          <a:latin typeface="Cambria Math" panose="02040503050406030204" pitchFamily="18" charset="0"/>
                          <a:cs typeface="Arial" panose="020B0604020202020204" pitchFamily="34" charset="0"/>
                        </a:rPr>
                        <m:t>𝜙</m:t>
                      </m:r>
                      <m:r>
                        <a:rPr lang="en-US" i="1">
                          <a:latin typeface="Cambria Math" panose="02040503050406030204" pitchFamily="18" charset="0"/>
                          <a:cs typeface="Arial" panose="020B0604020202020204" pitchFamily="34" charset="0"/>
                        </a:rPr>
                        <m:t>)</m:t>
                      </m:r>
                    </m:oMath>
                  </m:oMathPara>
                </a14:m>
                <a:endParaRPr lang="en-GB" dirty="0">
                  <a:latin typeface="Arial" pitchFamily="34" charset="0"/>
                  <a:cs typeface="Arial" pitchFamily="34" charset="0"/>
                </a:endParaRPr>
              </a:p>
            </p:txBody>
          </p:sp>
        </mc:Choice>
        <mc:Fallback xmlns="">
          <p:sp>
            <p:nvSpPr>
              <p:cNvPr id="23" name="TextBox 19">
                <a:extLst>
                  <a:ext uri="{FF2B5EF4-FFF2-40B4-BE49-F238E27FC236}">
                    <a16:creationId xmlns:a16="http://schemas.microsoft.com/office/drawing/2014/main" id="{0C2997F2-D078-9EFE-9006-D566990581B2}"/>
                  </a:ext>
                </a:extLst>
              </p:cNvPr>
              <p:cNvSpPr txBox="1">
                <a:spLocks noRot="1" noChangeAspect="1" noMove="1" noResize="1" noEditPoints="1" noAdjustHandles="1" noChangeArrowheads="1" noChangeShapeType="1" noTextEdit="1"/>
              </p:cNvSpPr>
              <p:nvPr/>
            </p:nvSpPr>
            <p:spPr>
              <a:xfrm>
                <a:off x="4211960" y="5589240"/>
                <a:ext cx="3168352" cy="369332"/>
              </a:xfrm>
              <a:prstGeom prst="rect">
                <a:avLst/>
              </a:prstGeom>
              <a:blipFill>
                <a:blip r:embed="rId2"/>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04195050-A3F8-4E54-8C1F-C9684FF97E46}"/>
              </a:ext>
            </a:extLst>
          </p:cNvPr>
          <p:cNvSpPr>
            <a:spLocks noGrp="1"/>
          </p:cNvSpPr>
          <p:nvPr>
            <p:ph type="sldNum" sz="quarter" idx="12"/>
          </p:nvPr>
        </p:nvSpPr>
        <p:spPr>
          <a:xfrm>
            <a:off x="7822938" y="6370753"/>
            <a:ext cx="578317" cy="365125"/>
          </a:xfrm>
        </p:spPr>
        <p:txBody>
          <a:bodyPr/>
          <a:lstStyle/>
          <a:p>
            <a:fld id="{666D7441-A661-464A-8616-59533B53E3BB}" type="slidenum">
              <a:rPr lang="bg-BG" sz="2000" smtClean="0"/>
              <a:pPr/>
              <a:t>26</a:t>
            </a:fld>
            <a:endParaRPr lang="bg-BG" sz="2000" dirty="0"/>
          </a:p>
        </p:txBody>
      </p:sp>
      <p:sp>
        <p:nvSpPr>
          <p:cNvPr id="19" name="Footer Placeholder 4">
            <a:extLst>
              <a:ext uri="{FF2B5EF4-FFF2-40B4-BE49-F238E27FC236}">
                <a16:creationId xmlns:a16="http://schemas.microsoft.com/office/drawing/2014/main" id="{ECE099DF-8827-4F51-95B0-8E914D46DC3A}"/>
              </a:ext>
            </a:extLst>
          </p:cNvPr>
          <p:cNvSpPr>
            <a:spLocks noGrp="1"/>
          </p:cNvSpPr>
          <p:nvPr>
            <p:ph type="ftr" sz="quarter" idx="11"/>
          </p:nvPr>
        </p:nvSpPr>
        <p:spPr>
          <a:xfrm>
            <a:off x="3344860" y="6370752"/>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mc:AlternateContent xmlns:mc="http://schemas.openxmlformats.org/markup-compatibility/2006" xmlns:a14="http://schemas.microsoft.com/office/drawing/2010/main">
        <mc:Choice Requires="a14">
          <p:sp>
            <p:nvSpPr>
              <p:cNvPr id="15" name="TextBox 8">
                <a:extLst>
                  <a:ext uri="{FF2B5EF4-FFF2-40B4-BE49-F238E27FC236}">
                    <a16:creationId xmlns:a16="http://schemas.microsoft.com/office/drawing/2014/main" id="{43F7C077-9424-4BD4-A269-01F09FA0EC1C}"/>
                  </a:ext>
                </a:extLst>
              </p:cNvPr>
              <p:cNvSpPr txBox="1"/>
              <p:nvPr/>
            </p:nvSpPr>
            <p:spPr>
              <a:xfrm>
                <a:off x="647403" y="692696"/>
                <a:ext cx="8064896" cy="233705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	Most promising results were achieved with relation:</a:t>
                </a:r>
              </a:p>
              <a:p>
                <a:pPr/>
                <a14:m>
                  <m:oMathPara xmlns:m="http://schemas.openxmlformats.org/officeDocument/2006/math">
                    <m:oMathParaPr>
                      <m:jc m:val="centerGroup"/>
                    </m:oMathParaPr>
                    <m:oMath xmlns:m="http://schemas.openxmlformats.org/officeDocument/2006/math">
                      <m:r>
                        <m:rPr>
                          <m:sty m:val="p"/>
                        </m:rPr>
                        <a:rPr lang="el-GR" sz="2000" i="1" smtClean="0">
                          <a:latin typeface="Cambria Math" panose="02040503050406030204" pitchFamily="18" charset="0"/>
                          <a:cs typeface="Arial" panose="020B0604020202020204" pitchFamily="34" charset="0"/>
                        </a:rPr>
                        <m:t>ζ</m:t>
                      </m:r>
                      <m:r>
                        <a:rPr lang="en-US" sz="2000" i="1">
                          <a:latin typeface="Cambria Math" panose="02040503050406030204" pitchFamily="18" charset="0"/>
                          <a:cs typeface="Arial" panose="020B0604020202020204" pitchFamily="34" charset="0"/>
                        </a:rPr>
                        <m:t>=−2 </m:t>
                      </m:r>
                      <m:r>
                        <a:rPr lang="en-US" sz="2000" i="1">
                          <a:latin typeface="Cambria Math" panose="02040503050406030204" pitchFamily="18" charset="0"/>
                          <a:cs typeface="Arial" panose="020B0604020202020204" pitchFamily="34" charset="0"/>
                        </a:rPr>
                        <m:t>𝜙</m:t>
                      </m:r>
                      <m:r>
                        <a:rPr lang="en-US" sz="2000" i="1">
                          <a:latin typeface="Cambria Math" panose="02040503050406030204" pitchFamily="18" charset="0"/>
                          <a:cs typeface="Arial" panose="020B0604020202020204" pitchFamily="34" charset="0"/>
                        </a:rPr>
                        <m:t>+3</m:t>
                      </m:r>
                      <m:r>
                        <a:rPr lang="en-US" sz="2000" i="1">
                          <a:latin typeface="Cambria Math" panose="02040503050406030204" pitchFamily="18" charset="0"/>
                          <a:cs typeface="Arial" panose="020B0604020202020204" pitchFamily="34" charset="0"/>
                        </a:rPr>
                        <m:t>𝜋</m:t>
                      </m:r>
                      <m:r>
                        <a:rPr lang="en-US" sz="2000" b="0" i="1" smtClean="0">
                          <a:latin typeface="Cambria Math" panose="02040503050406030204" pitchFamily="18" charset="0"/>
                          <a:cs typeface="Arial" panose="020B0604020202020204" pitchFamily="34" charset="0"/>
                        </a:rPr>
                        <m:t>+</m:t>
                      </m:r>
                      <m:r>
                        <a:rPr lang="en-US" sz="2000" i="1">
                          <a:latin typeface="Cambria Math" panose="02040503050406030204" pitchFamily="18" charset="0"/>
                          <a:ea typeface="Cambria Math" panose="02040503050406030204" pitchFamily="18" charset="0"/>
                          <a:cs typeface="Arial" panose="020B0604020202020204" pitchFamily="34" charset="0"/>
                        </a:rPr>
                        <m:t>𝛼</m:t>
                      </m:r>
                      <m:r>
                        <a:rPr lang="en-US" sz="2000" b="0" i="1" smtClean="0">
                          <a:latin typeface="Cambria Math" panose="02040503050406030204" pitchFamily="18" charset="0"/>
                          <a:ea typeface="Cambria Math" panose="02040503050406030204" pitchFamily="18" charset="0"/>
                          <a:cs typeface="Arial" panose="020B0604020202020204" pitchFamily="34" charset="0"/>
                        </a:rPr>
                        <m:t> </m:t>
                      </m:r>
                      <m:r>
                        <m:rPr>
                          <m:sty m:val="p"/>
                        </m:rPr>
                        <a:rPr lang="en-US" sz="2000" i="1">
                          <a:latin typeface="Cambria Math" panose="02040503050406030204" pitchFamily="18" charset="0"/>
                          <a:cs typeface="Arial" panose="020B0604020202020204" pitchFamily="34" charset="0"/>
                        </a:rPr>
                        <m:t>sin</m:t>
                      </m:r>
                      <m:d>
                        <m:dPr>
                          <m:ctrlPr>
                            <a:rPr lang="en-US" sz="2000" i="1">
                              <a:latin typeface="Cambria Math" panose="02040503050406030204" pitchFamily="18" charset="0"/>
                              <a:cs typeface="Arial" panose="020B0604020202020204" pitchFamily="34" charset="0"/>
                            </a:rPr>
                          </m:ctrlPr>
                        </m:dPr>
                        <m:e>
                          <m:r>
                            <a:rPr lang="en-US" sz="2000" i="1">
                              <a:latin typeface="Cambria Math" panose="02040503050406030204" pitchFamily="18" charset="0"/>
                              <a:cs typeface="Arial" panose="020B0604020202020204" pitchFamily="34" charset="0"/>
                            </a:rPr>
                            <m:t>2</m:t>
                          </m:r>
                          <m:r>
                            <a:rPr lang="en-US" sz="2000" i="1">
                              <a:latin typeface="Cambria Math" panose="02040503050406030204" pitchFamily="18" charset="0"/>
                              <a:cs typeface="Arial" panose="020B0604020202020204" pitchFamily="34" charset="0"/>
                            </a:rPr>
                            <m:t>𝜙</m:t>
                          </m:r>
                        </m:e>
                      </m:d>
                    </m:oMath>
                  </m:oMathPara>
                </a14:m>
                <a:endParaRPr lang="en-US" sz="2000" i="1" dirty="0">
                  <a:latin typeface="Cambria Math" panose="02040503050406030204" pitchFamily="18" charset="0"/>
                  <a:cs typeface="Arial" panose="020B0604020202020204" pitchFamily="34" charset="0"/>
                </a:endParaRPr>
              </a:p>
              <a:p>
                <a:pPr algn="ctr"/>
                <a14:m>
                  <m:oMath xmlns:m="http://schemas.openxmlformats.org/officeDocument/2006/math">
                    <m:groupChr>
                      <m:groupChrPr>
                        <m:chr m:val="⇒"/>
                        <m:pos m:val="top"/>
                        <m:ctrlPr>
                          <a:rPr lang="en-US" sz="2000" i="1" smtClean="0">
                            <a:latin typeface="Cambria Math" panose="02040503050406030204" pitchFamily="18" charset="0"/>
                            <a:cs typeface="Arial" panose="020B0604020202020204" pitchFamily="34" charset="0"/>
                          </a:rPr>
                        </m:ctrlPr>
                      </m:groupChrPr>
                      <m:e/>
                    </m:groupChr>
                  </m:oMath>
                </a14:m>
                <a:r>
                  <a:rPr lang="en-US" sz="2000" dirty="0">
                    <a:ea typeface="Cambria Math" panose="02040503050406030204" pitchFamily="18" charset="0"/>
                    <a:cs typeface="Arial" panose="020B0604020202020204" pitchFamily="34" charset="0"/>
                  </a:rPr>
                  <a:t> </a:t>
                </a:r>
                <a14:m>
                  <m:oMath xmlns:m="http://schemas.openxmlformats.org/officeDocument/2006/math">
                    <m:r>
                      <a:rPr lang="en-US" sz="2000" i="1">
                        <a:latin typeface="Cambria Math" panose="02040503050406030204" pitchFamily="18" charset="0"/>
                        <a:ea typeface="Cambria Math" panose="02040503050406030204" pitchFamily="18" charset="0"/>
                        <a:cs typeface="Arial" panose="020B0604020202020204" pitchFamily="34" charset="0"/>
                      </a:rPr>
                      <m:t>𝑝</m:t>
                    </m:r>
                    <m:r>
                      <a:rPr lang="en-US" sz="2000" i="1">
                        <a:latin typeface="Cambria Math" panose="02040503050406030204" pitchFamily="18" charset="0"/>
                        <a:ea typeface="Cambria Math" panose="02040503050406030204" pitchFamily="18" charset="0"/>
                        <a:cs typeface="Arial" panose="020B0604020202020204" pitchFamily="34" charset="0"/>
                      </a:rPr>
                      <m:t>=</m:t>
                    </m:r>
                    <m:r>
                      <a:rPr lang="en-US" sz="2000" i="1">
                        <a:latin typeface="Cambria Math" panose="02040503050406030204" pitchFamily="18" charset="0"/>
                        <a:ea typeface="Cambria Math" panose="02040503050406030204" pitchFamily="18" charset="0"/>
                        <a:cs typeface="Arial" panose="020B0604020202020204" pitchFamily="34" charset="0"/>
                      </a:rPr>
                      <m:t>𝑝</m:t>
                    </m:r>
                    <m:d>
                      <m:dPr>
                        <m:ctrlPr>
                          <a:rPr lang="en-US" sz="2000" i="1">
                            <a:latin typeface="Cambria Math" panose="02040503050406030204" pitchFamily="18" charset="0"/>
                            <a:ea typeface="Cambria Math" panose="02040503050406030204" pitchFamily="18" charset="0"/>
                            <a:cs typeface="Arial" panose="020B0604020202020204" pitchFamily="34" charset="0"/>
                          </a:rPr>
                        </m:ctrlPr>
                      </m:dPr>
                      <m:e>
                        <m:r>
                          <m:rPr>
                            <m:sty m:val="p"/>
                          </m:rPr>
                          <a:rPr lang="el-GR" sz="2000" i="1">
                            <a:latin typeface="Cambria Math" panose="02040503050406030204" pitchFamily="18" charset="0"/>
                            <a:cs typeface="Arial" panose="020B0604020202020204" pitchFamily="34" charset="0"/>
                          </a:rPr>
                          <m:t>ζ</m:t>
                        </m:r>
                        <m:d>
                          <m:dPr>
                            <m:ctrlPr>
                              <a:rPr lang="en-US" sz="2000" b="0" i="1" smtClean="0">
                                <a:latin typeface="Cambria Math" panose="02040503050406030204" pitchFamily="18" charset="0"/>
                                <a:ea typeface="Cambria Math" panose="02040503050406030204" pitchFamily="18" charset="0"/>
                                <a:cs typeface="Arial" panose="020B0604020202020204" pitchFamily="34" charset="0"/>
                              </a:rPr>
                            </m:ctrlPr>
                          </m:dPr>
                          <m:e>
                            <m:r>
                              <a:rPr lang="en-US" sz="2000" i="1">
                                <a:latin typeface="Cambria Math" panose="02040503050406030204" pitchFamily="18" charset="0"/>
                                <a:ea typeface="Cambria Math" panose="02040503050406030204" pitchFamily="18" charset="0"/>
                                <a:cs typeface="Arial" panose="020B0604020202020204" pitchFamily="34" charset="0"/>
                              </a:rPr>
                              <m:t>𝛼</m:t>
                            </m:r>
                            <m:r>
                              <a:rPr lang="en-US" sz="2000" b="0" i="1" smtClean="0">
                                <a:latin typeface="Cambria Math" panose="02040503050406030204" pitchFamily="18" charset="0"/>
                                <a:ea typeface="Cambria Math" panose="02040503050406030204" pitchFamily="18" charset="0"/>
                                <a:cs typeface="Arial" panose="020B0604020202020204" pitchFamily="34" charset="0"/>
                              </a:rPr>
                              <m:t>, </m:t>
                            </m:r>
                            <m:r>
                              <a:rPr lang="en-US" sz="2000" i="1">
                                <a:latin typeface="Cambria Math" panose="02040503050406030204" pitchFamily="18" charset="0"/>
                              </a:rPr>
                              <m:t>𝜙</m:t>
                            </m:r>
                          </m:e>
                        </m:d>
                        <m:r>
                          <a:rPr lang="en-US" sz="2000" i="1">
                            <a:latin typeface="Cambria Math" panose="02040503050406030204" pitchFamily="18" charset="0"/>
                            <a:ea typeface="Cambria Math" panose="02040503050406030204" pitchFamily="18" charset="0"/>
                            <a:cs typeface="Arial" panose="020B0604020202020204" pitchFamily="34" charset="0"/>
                          </a:rPr>
                          <m:t>,</m:t>
                        </m:r>
                        <m:r>
                          <a:rPr lang="en-US" sz="2000" i="1">
                            <a:latin typeface="Cambria Math" panose="02040503050406030204" pitchFamily="18" charset="0"/>
                          </a:rPr>
                          <m:t>𝜙</m:t>
                        </m:r>
                      </m:e>
                    </m:d>
                  </m:oMath>
                </a14:m>
                <a:r>
                  <a:rPr lang="en-US" sz="2000" dirty="0">
                    <a:ea typeface="Cambria Math" panose="02040503050406030204" pitchFamily="18" charset="0"/>
                    <a:cs typeface="Arial" panose="020B0604020202020204" pitchFamily="34" charset="0"/>
                  </a:rPr>
                  <a:t> = </a:t>
                </a:r>
                <a14:m>
                  <m:oMath xmlns:m="http://schemas.openxmlformats.org/officeDocument/2006/math">
                    <m:r>
                      <a:rPr lang="en-US" sz="2000" i="1">
                        <a:latin typeface="Cambria Math" panose="02040503050406030204" pitchFamily="18" charset="0"/>
                        <a:ea typeface="Cambria Math" panose="02040503050406030204" pitchFamily="18" charset="0"/>
                        <a:cs typeface="Arial" panose="020B0604020202020204" pitchFamily="34" charset="0"/>
                      </a:rPr>
                      <m:t>𝑝</m:t>
                    </m:r>
                    <m:d>
                      <m:dPr>
                        <m:ctrlPr>
                          <a:rPr lang="en-US" sz="2000" i="1">
                            <a:latin typeface="Cambria Math" panose="02040503050406030204" pitchFamily="18" charset="0"/>
                            <a:ea typeface="Cambria Math" panose="02040503050406030204" pitchFamily="18" charset="0"/>
                            <a:cs typeface="Arial" panose="020B0604020202020204" pitchFamily="34" charset="0"/>
                          </a:rPr>
                        </m:ctrlPr>
                      </m:dPr>
                      <m:e>
                        <m:r>
                          <a:rPr lang="en-US" sz="2000" i="1">
                            <a:latin typeface="Cambria Math" panose="02040503050406030204" pitchFamily="18" charset="0"/>
                            <a:ea typeface="Cambria Math" panose="02040503050406030204" pitchFamily="18" charset="0"/>
                            <a:cs typeface="Arial" panose="020B0604020202020204" pitchFamily="34" charset="0"/>
                          </a:rPr>
                          <m:t>𝛼</m:t>
                        </m:r>
                        <m:r>
                          <a:rPr lang="en-US" sz="2000" i="1">
                            <a:latin typeface="Cambria Math" panose="02040503050406030204" pitchFamily="18" charset="0"/>
                            <a:ea typeface="Cambria Math" panose="02040503050406030204" pitchFamily="18" charset="0"/>
                            <a:cs typeface="Arial" panose="020B0604020202020204" pitchFamily="34" charset="0"/>
                          </a:rPr>
                          <m:t>,</m:t>
                        </m:r>
                        <m:r>
                          <a:rPr lang="en-US" sz="2000" i="1">
                            <a:latin typeface="Cambria Math" panose="02040503050406030204" pitchFamily="18" charset="0"/>
                            <a:cs typeface="Arial" panose="020B0604020202020204" pitchFamily="34" charset="0"/>
                          </a:rPr>
                          <m:t>𝜙</m:t>
                        </m:r>
                      </m:e>
                    </m:d>
                  </m:oMath>
                </a14:m>
                <a:r>
                  <a:rPr lang="en-US" sz="2000" i="1" dirty="0"/>
                  <a:t> </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endParaRPr lang="en-US" sz="2000" dirty="0"/>
              </a:p>
            </p:txBody>
          </p:sp>
        </mc:Choice>
        <mc:Fallback xmlns="">
          <p:sp>
            <p:nvSpPr>
              <p:cNvPr id="15" name="TextBox 8">
                <a:extLst>
                  <a:ext uri="{FF2B5EF4-FFF2-40B4-BE49-F238E27FC236}">
                    <a16:creationId xmlns:a16="http://schemas.microsoft.com/office/drawing/2014/main" id="{43F7C077-9424-4BD4-A269-01F09FA0EC1C}"/>
                  </a:ext>
                </a:extLst>
              </p:cNvPr>
              <p:cNvSpPr txBox="1">
                <a:spLocks noRot="1" noChangeAspect="1" noMove="1" noResize="1" noEditPoints="1" noAdjustHandles="1" noChangeArrowheads="1" noChangeShapeType="1" noTextEdit="1"/>
              </p:cNvSpPr>
              <p:nvPr/>
            </p:nvSpPr>
            <p:spPr>
              <a:xfrm>
                <a:off x="647403" y="692696"/>
                <a:ext cx="8064896" cy="2337050"/>
              </a:xfrm>
              <a:prstGeom prst="rect">
                <a:avLst/>
              </a:prstGeom>
              <a:blipFill>
                <a:blip r:embed="rId3"/>
                <a:stretch>
                  <a:fillRect t="-1305"/>
                </a:stretch>
              </a:blipFill>
            </p:spPr>
            <p:txBody>
              <a:bodyPr/>
              <a:lstStyle/>
              <a:p>
                <a:r>
                  <a:rPr lang="en-US">
                    <a:noFill/>
                  </a:rPr>
                  <a:t> </a:t>
                </a:r>
              </a:p>
            </p:txBody>
          </p:sp>
        </mc:Fallback>
      </mc:AlternateContent>
      <p:pic>
        <p:nvPicPr>
          <p:cNvPr id="3" name="Картина 2">
            <a:extLst>
              <a:ext uri="{FF2B5EF4-FFF2-40B4-BE49-F238E27FC236}">
                <a16:creationId xmlns:a16="http://schemas.microsoft.com/office/drawing/2014/main" id="{8E78155A-7C12-4B80-8003-7F3B1DB410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61" y="2128204"/>
            <a:ext cx="3240265" cy="3240265"/>
          </a:xfrm>
          <a:prstGeom prst="rect">
            <a:avLst/>
          </a:prstGeom>
        </p:spPr>
      </p:pic>
      <p:pic>
        <p:nvPicPr>
          <p:cNvPr id="8" name="Картина 7">
            <a:extLst>
              <a:ext uri="{FF2B5EF4-FFF2-40B4-BE49-F238E27FC236}">
                <a16:creationId xmlns:a16="http://schemas.microsoft.com/office/drawing/2014/main" id="{A54F8CD6-DAC5-4E25-A6FF-858767885A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0401" y="2128204"/>
            <a:ext cx="796719" cy="3239290"/>
          </a:xfrm>
          <a:prstGeom prst="rect">
            <a:avLst/>
          </a:prstGeom>
        </p:spPr>
      </p:pic>
      <p:pic>
        <p:nvPicPr>
          <p:cNvPr id="11" name="Картина 10">
            <a:extLst>
              <a:ext uri="{FF2B5EF4-FFF2-40B4-BE49-F238E27FC236}">
                <a16:creationId xmlns:a16="http://schemas.microsoft.com/office/drawing/2014/main" id="{725467E4-4120-4129-8858-30F406BCC1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7116" y="2128204"/>
            <a:ext cx="3239291" cy="3239291"/>
          </a:xfrm>
          <a:prstGeom prst="rect">
            <a:avLst/>
          </a:prstGeom>
        </p:spPr>
      </p:pic>
      <p:pic>
        <p:nvPicPr>
          <p:cNvPr id="13" name="Картина 12">
            <a:extLst>
              <a:ext uri="{FF2B5EF4-FFF2-40B4-BE49-F238E27FC236}">
                <a16:creationId xmlns:a16="http://schemas.microsoft.com/office/drawing/2014/main" id="{370EE649-E731-4900-8ACE-DB3D00E083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4408" y="2127229"/>
            <a:ext cx="681404" cy="3239291"/>
          </a:xfrm>
          <a:prstGeom prst="rect">
            <a:avLst/>
          </a:prstGeom>
        </p:spPr>
      </p:pic>
      <p:sp>
        <p:nvSpPr>
          <p:cNvPr id="5" name="Контейнер за дата 4">
            <a:extLst>
              <a:ext uri="{FF2B5EF4-FFF2-40B4-BE49-F238E27FC236}">
                <a16:creationId xmlns:a16="http://schemas.microsoft.com/office/drawing/2014/main" id="{65790F05-C7E0-B67C-42F5-BE8E60D4FEBB}"/>
              </a:ext>
            </a:extLst>
          </p:cNvPr>
          <p:cNvSpPr>
            <a:spLocks noGrp="1"/>
          </p:cNvSpPr>
          <p:nvPr>
            <p:ph type="dt" sz="half" idx="10"/>
          </p:nvPr>
        </p:nvSpPr>
        <p:spPr>
          <a:xfrm>
            <a:off x="742745" y="6370752"/>
            <a:ext cx="2057400" cy="365125"/>
          </a:xfrm>
        </p:spPr>
        <p:txBody>
          <a:bodyPr/>
          <a:lstStyle/>
          <a:p>
            <a:fld id="{66B4668E-512A-475C-9ABD-1CC50E5D3F7B}" type="datetime1">
              <a:rPr lang="en-US" sz="1700" smtClean="0">
                <a:solidFill>
                  <a:srgbClr val="FFC000"/>
                </a:solidFill>
              </a:rPr>
              <a:t>12/21/2022</a:t>
            </a:fld>
            <a:endParaRPr lang="bg-BG" sz="1700" dirty="0">
              <a:solidFill>
                <a:srgbClr val="FFC000"/>
              </a:solidFill>
            </a:endParaRPr>
          </a:p>
        </p:txBody>
      </p:sp>
      <mc:AlternateContent xmlns:mc="http://schemas.openxmlformats.org/markup-compatibility/2006" xmlns:a14="http://schemas.microsoft.com/office/drawing/2010/main">
        <mc:Choice Requires="a14">
          <p:sp>
            <p:nvSpPr>
              <p:cNvPr id="16" name="Текстово поле 15">
                <a:extLst>
                  <a:ext uri="{FF2B5EF4-FFF2-40B4-BE49-F238E27FC236}">
                    <a16:creationId xmlns:a16="http://schemas.microsoft.com/office/drawing/2014/main" id="{C25FE4CA-2CE4-84C8-811C-48D9BBBDCEF0}"/>
                  </a:ext>
                </a:extLst>
              </p:cNvPr>
              <p:cNvSpPr txBox="1"/>
              <p:nvPr/>
            </p:nvSpPr>
            <p:spPr>
              <a:xfrm>
                <a:off x="671451" y="1738356"/>
                <a:ext cx="8543940" cy="400110"/>
              </a:xfrm>
              <a:prstGeom prst="rect">
                <a:avLst/>
              </a:prstGeom>
              <a:noFill/>
            </p:spPr>
            <p:txBody>
              <a:bodyPr wrap="square">
                <a:spAutoFit/>
              </a:bodyPr>
              <a:lstStyle/>
              <a:p>
                <a:r>
                  <a:rPr lang="en-US" sz="2000" i="1" dirty="0">
                    <a:cs typeface="Arial" panose="020B0604020202020204" pitchFamily="34" charset="0"/>
                  </a:rPr>
                  <a:t>P</a:t>
                </a:r>
                <a:r>
                  <a:rPr lang="en-US" sz="2000" i="1" dirty="0"/>
                  <a:t>robability to find solution </a:t>
                </a:r>
                <a14:m>
                  <m:oMath xmlns:m="http://schemas.openxmlformats.org/officeDocument/2006/math">
                    <m:r>
                      <a:rPr lang="en-US" sz="2000" b="0" i="1" smtClean="0">
                        <a:latin typeface="Cambria Math" panose="02040503050406030204" pitchFamily="18" charset="0"/>
                        <a:ea typeface="Cambria Math" panose="02040503050406030204" pitchFamily="18" charset="0"/>
                        <a:cs typeface="Arial" panose="020B0604020202020204" pitchFamily="34" charset="0"/>
                      </a:rPr>
                      <m:t>𝑝</m:t>
                    </m:r>
                    <m:r>
                      <a:rPr lang="en-US" sz="2000" b="0" i="1" smtClean="0">
                        <a:latin typeface="Cambria Math" panose="02040503050406030204" pitchFamily="18" charset="0"/>
                        <a:ea typeface="Cambria Math" panose="02040503050406030204" pitchFamily="18" charset="0"/>
                        <a:cs typeface="Arial" panose="020B0604020202020204" pitchFamily="34" charset="0"/>
                      </a:rPr>
                      <m:t>=</m:t>
                    </m:r>
                    <m:r>
                      <a:rPr lang="en-US" sz="2000" b="0" i="1" smtClean="0">
                        <a:latin typeface="Cambria Math" panose="02040503050406030204" pitchFamily="18" charset="0"/>
                        <a:ea typeface="Cambria Math" panose="02040503050406030204" pitchFamily="18" charset="0"/>
                        <a:cs typeface="Arial" panose="020B0604020202020204" pitchFamily="34" charset="0"/>
                      </a:rPr>
                      <m:t>𝑝</m:t>
                    </m:r>
                    <m:r>
                      <a:rPr lang="en-US" sz="2000" b="0" i="1" smtClean="0">
                        <a:latin typeface="Cambria Math" panose="02040503050406030204" pitchFamily="18" charset="0"/>
                        <a:ea typeface="Cambria Math" panose="02040503050406030204" pitchFamily="18" charset="0"/>
                        <a:cs typeface="Arial" panose="020B0604020202020204" pitchFamily="34" charset="0"/>
                      </a:rPr>
                      <m:t>(</m:t>
                    </m:r>
                    <m:r>
                      <a:rPr lang="en-US" sz="2000" i="1" smtClean="0">
                        <a:latin typeface="Cambria Math" panose="02040503050406030204" pitchFamily="18" charset="0"/>
                        <a:ea typeface="Cambria Math" panose="02040503050406030204" pitchFamily="18" charset="0"/>
                        <a:cs typeface="Arial" panose="020B0604020202020204" pitchFamily="34" charset="0"/>
                      </a:rPr>
                      <m:t>𝛼</m:t>
                    </m:r>
                    <m:r>
                      <a:rPr lang="en-US" sz="2000" b="0" i="1" smtClean="0">
                        <a:latin typeface="Cambria Math" panose="02040503050406030204" pitchFamily="18" charset="0"/>
                        <a:ea typeface="Cambria Math" panose="02040503050406030204" pitchFamily="18" charset="0"/>
                        <a:cs typeface="Arial" panose="020B0604020202020204" pitchFamily="34" charset="0"/>
                      </a:rPr>
                      <m:t>,</m:t>
                    </m:r>
                    <m:r>
                      <a:rPr lang="en-US" sz="2000" i="1">
                        <a:latin typeface="Cambria Math" panose="02040503050406030204" pitchFamily="18" charset="0"/>
                      </a:rPr>
                      <m:t>𝜙</m:t>
                    </m:r>
                    <m:r>
                      <a:rPr lang="en-US" sz="2000" b="0" i="1" smtClean="0">
                        <a:latin typeface="Cambria Math" panose="02040503050406030204" pitchFamily="18" charset="0"/>
                      </a:rPr>
                      <m:t>)</m:t>
                    </m:r>
                  </m:oMath>
                </a14:m>
                <a:r>
                  <a:rPr lang="en-US" sz="2000" i="1" dirty="0"/>
                  <a:t> for coin size 5 and 10</a:t>
                </a:r>
              </a:p>
            </p:txBody>
          </p:sp>
        </mc:Choice>
        <mc:Fallback xmlns="">
          <p:sp>
            <p:nvSpPr>
              <p:cNvPr id="16" name="Текстово поле 15">
                <a:extLst>
                  <a:ext uri="{FF2B5EF4-FFF2-40B4-BE49-F238E27FC236}">
                    <a16:creationId xmlns:a16="http://schemas.microsoft.com/office/drawing/2014/main" id="{C25FE4CA-2CE4-84C8-811C-48D9BBBDCEF0}"/>
                  </a:ext>
                </a:extLst>
              </p:cNvPr>
              <p:cNvSpPr txBox="1">
                <a:spLocks noRot="1" noChangeAspect="1" noMove="1" noResize="1" noEditPoints="1" noAdjustHandles="1" noChangeArrowheads="1" noChangeShapeType="1" noTextEdit="1"/>
              </p:cNvSpPr>
              <p:nvPr/>
            </p:nvSpPr>
            <p:spPr>
              <a:xfrm>
                <a:off x="671451" y="1738356"/>
                <a:ext cx="8543940" cy="400110"/>
              </a:xfrm>
              <a:prstGeom prst="rect">
                <a:avLst/>
              </a:prstGeom>
              <a:blipFill>
                <a:blip r:embed="rId8"/>
                <a:stretch>
                  <a:fillRect l="-713" t="-6061" b="-27273"/>
                </a:stretch>
              </a:blipFill>
            </p:spPr>
            <p:txBody>
              <a:bodyPr/>
              <a:lstStyle/>
              <a:p>
                <a:r>
                  <a:rPr lang="en-US">
                    <a:noFill/>
                  </a:rPr>
                  <a:t> </a:t>
                </a:r>
              </a:p>
            </p:txBody>
          </p:sp>
        </mc:Fallback>
      </mc:AlternateContent>
      <p:sp>
        <p:nvSpPr>
          <p:cNvPr id="17" name="Title 1">
            <a:extLst>
              <a:ext uri="{FF2B5EF4-FFF2-40B4-BE49-F238E27FC236}">
                <a16:creationId xmlns:a16="http://schemas.microsoft.com/office/drawing/2014/main" id="{9D964E36-F844-CD24-8C0D-CE1807A25F91}"/>
              </a:ext>
            </a:extLst>
          </p:cNvPr>
          <p:cNvSpPr txBox="1">
            <a:spLocks/>
          </p:cNvSpPr>
          <p:nvPr/>
        </p:nvSpPr>
        <p:spPr>
          <a:xfrm>
            <a:off x="720096" y="44624"/>
            <a:ext cx="8063880" cy="449258"/>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Robustness analysis including all coin parameters </a:t>
            </a:r>
            <a:endParaRPr lang="bg-BG" sz="2800" b="1" dirty="0">
              <a:solidFill>
                <a:schemeClr val="accent2">
                  <a:lumMod val="50000"/>
                </a:schemeClr>
              </a:solidFill>
              <a:latin typeface="Times New Roman Cyr" pitchFamily="18" charset="0"/>
              <a:cs typeface="Times New Roman Cyr" pitchFamily="18"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F116A8E-E13E-0CC0-56FE-B3BAF2F8355C}"/>
                  </a:ext>
                </a:extLst>
              </p:cNvPr>
              <p:cNvSpPr txBox="1"/>
              <p:nvPr/>
            </p:nvSpPr>
            <p:spPr>
              <a:xfrm>
                <a:off x="1608665" y="5589240"/>
                <a:ext cx="1855342" cy="369332"/>
              </a:xfrm>
              <a:prstGeom prst="rect">
                <a:avLst/>
              </a:prstGeom>
              <a:solidFill>
                <a:schemeClr val="bg1">
                  <a:lumMod val="6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cs typeface="Arial" panose="020B0604020202020204" pitchFamily="34" charset="0"/>
                        </a:rPr>
                        <m:t>ζ</m:t>
                      </m:r>
                      <m:r>
                        <a:rPr lang="en-US">
                          <a:latin typeface="Cambria Math" panose="02040503050406030204" pitchFamily="18" charset="0"/>
                          <a:cs typeface="Arial" panose="020B0604020202020204" pitchFamily="34" charset="0"/>
                        </a:rPr>
                        <m:t>=−2 </m:t>
                      </m:r>
                      <m:r>
                        <a:rPr lang="en-US">
                          <a:latin typeface="Cambria Math" panose="02040503050406030204" pitchFamily="18" charset="0"/>
                          <a:cs typeface="Arial" panose="020B0604020202020204" pitchFamily="34" charset="0"/>
                        </a:rPr>
                        <m:t>𝜙</m:t>
                      </m:r>
                      <m:r>
                        <a:rPr lang="en-US">
                          <a:latin typeface="Cambria Math" panose="02040503050406030204" pitchFamily="18" charset="0"/>
                          <a:cs typeface="Arial" panose="020B0604020202020204" pitchFamily="34" charset="0"/>
                        </a:rPr>
                        <m:t>+3</m:t>
                      </m:r>
                      <m:r>
                        <a:rPr lang="en-US">
                          <a:latin typeface="Cambria Math" panose="02040503050406030204" pitchFamily="18" charset="0"/>
                          <a:cs typeface="Arial" panose="020B0604020202020204" pitchFamily="34" charset="0"/>
                        </a:rPr>
                        <m:t>𝜋</m:t>
                      </m:r>
                    </m:oMath>
                  </m:oMathPara>
                </a14:m>
                <a:endParaRPr lang="en-US" dirty="0">
                  <a:latin typeface="Arial" pitchFamily="34" charset="0"/>
                  <a:cs typeface="Arial" pitchFamily="34" charset="0"/>
                </a:endParaRPr>
              </a:p>
            </p:txBody>
          </p:sp>
        </mc:Choice>
        <mc:Fallback xmlns="">
          <p:sp>
            <p:nvSpPr>
              <p:cNvPr id="20" name="TextBox 19">
                <a:extLst>
                  <a:ext uri="{FF2B5EF4-FFF2-40B4-BE49-F238E27FC236}">
                    <a16:creationId xmlns:a16="http://schemas.microsoft.com/office/drawing/2014/main" id="{3F116A8E-E13E-0CC0-56FE-B3BAF2F8355C}"/>
                  </a:ext>
                </a:extLst>
              </p:cNvPr>
              <p:cNvSpPr txBox="1">
                <a:spLocks noRot="1" noChangeAspect="1" noMove="1" noResize="1" noEditPoints="1" noAdjustHandles="1" noChangeArrowheads="1" noChangeShapeType="1" noTextEdit="1"/>
              </p:cNvSpPr>
              <p:nvPr/>
            </p:nvSpPr>
            <p:spPr>
              <a:xfrm>
                <a:off x="1608665" y="5589240"/>
                <a:ext cx="1855342" cy="369332"/>
              </a:xfrm>
              <a:prstGeom prst="rect">
                <a:avLst/>
              </a:prstGeom>
              <a:blipFill>
                <a:blip r:embed="rId9"/>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19">
                <a:extLst>
                  <a:ext uri="{FF2B5EF4-FFF2-40B4-BE49-F238E27FC236}">
                    <a16:creationId xmlns:a16="http://schemas.microsoft.com/office/drawing/2014/main" id="{50467A1E-5097-76F5-9886-3D6AB6AAE794}"/>
                  </a:ext>
                </a:extLst>
              </p:cNvPr>
              <p:cNvSpPr txBox="1"/>
              <p:nvPr/>
            </p:nvSpPr>
            <p:spPr>
              <a:xfrm>
                <a:off x="6096972" y="5939988"/>
                <a:ext cx="1427356" cy="369332"/>
              </a:xfrm>
              <a:prstGeom prst="rect">
                <a:avLst/>
              </a:prstGeom>
              <a:solidFill>
                <a:srgbClr val="00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cs typeface="Arial" panose="020B0604020202020204" pitchFamily="34" charset="0"/>
                        </a:rPr>
                        <m:t>𝛼</m:t>
                      </m:r>
                      <m:r>
                        <a:rPr lang="en-US" b="0" i="1" smtClean="0">
                          <a:latin typeface="Cambria Math" panose="02040503050406030204" pitchFamily="18" charset="0"/>
                          <a:ea typeface="Cambria Math" panose="02040503050406030204" pitchFamily="18" charset="0"/>
                          <a:cs typeface="Arial" panose="020B0604020202020204" pitchFamily="34" charset="0"/>
                        </a:rPr>
                        <m:t>=</m:t>
                      </m:r>
                      <m:sSub>
                        <m:sSubPr>
                          <m:ctrlPr>
                            <a:rPr lang="en-US" b="0" i="1" smtClean="0">
                              <a:latin typeface="Cambria Math" panose="02040503050406030204" pitchFamily="18" charset="0"/>
                              <a:ea typeface="Cambria Math" panose="02040503050406030204" pitchFamily="18" charset="0"/>
                              <a:cs typeface="Arial" panose="020B0604020202020204" pitchFamily="34" charset="0"/>
                            </a:rPr>
                          </m:ctrlPr>
                        </m:sSubPr>
                        <m:e>
                          <m:r>
                            <a:rPr lang="en-US" i="1">
                              <a:latin typeface="Cambria Math" panose="02040503050406030204" pitchFamily="18" charset="0"/>
                              <a:ea typeface="Cambria Math" panose="02040503050406030204" pitchFamily="18" charset="0"/>
                              <a:cs typeface="Arial" panose="020B0604020202020204" pitchFamily="34" charset="0"/>
                            </a:rPr>
                            <m:t>𝛼</m:t>
                          </m:r>
                        </m:e>
                        <m:sub>
                          <m:r>
                            <a:rPr lang="en-US" b="0" i="1" smtClean="0">
                              <a:latin typeface="Cambria Math" panose="02040503050406030204" pitchFamily="18" charset="0"/>
                              <a:ea typeface="Cambria Math" panose="02040503050406030204" pitchFamily="18" charset="0"/>
                              <a:cs typeface="Arial" panose="020B0604020202020204" pitchFamily="34" charset="0"/>
                            </a:rPr>
                            <m:t>𝑀𝐿</m:t>
                          </m:r>
                        </m:sub>
                      </m:sSub>
                      <m:r>
                        <a:rPr lang="en-US" b="0" i="1" smtClean="0">
                          <a:latin typeface="Cambria Math" panose="02040503050406030204" pitchFamily="18" charset="0"/>
                          <a:ea typeface="Cambria Math" panose="02040503050406030204" pitchFamily="18" charset="0"/>
                          <a:cs typeface="Arial" panose="020B0604020202020204" pitchFamily="34" charset="0"/>
                        </a:rPr>
                        <m:t>(</m:t>
                      </m:r>
                      <m:r>
                        <a:rPr lang="en-US" b="0" i="1" smtClean="0">
                          <a:latin typeface="Cambria Math" panose="02040503050406030204" pitchFamily="18" charset="0"/>
                          <a:ea typeface="Cambria Math" panose="02040503050406030204" pitchFamily="18" charset="0"/>
                          <a:cs typeface="Arial" panose="020B0604020202020204" pitchFamily="34" charset="0"/>
                        </a:rPr>
                        <m:t>𝑚</m:t>
                      </m:r>
                      <m:r>
                        <a:rPr lang="en-US" b="0" i="1" smtClean="0">
                          <a:latin typeface="Cambria Math" panose="02040503050406030204" pitchFamily="18" charset="0"/>
                          <a:ea typeface="Cambria Math" panose="02040503050406030204" pitchFamily="18" charset="0"/>
                          <a:cs typeface="Arial" panose="020B0604020202020204" pitchFamily="34" charset="0"/>
                        </a:rPr>
                        <m:t>)</m:t>
                      </m:r>
                    </m:oMath>
                  </m:oMathPara>
                </a14:m>
                <a:endParaRPr dirty="0"/>
              </a:p>
            </p:txBody>
          </p:sp>
        </mc:Choice>
        <mc:Fallback xmlns="">
          <p:sp>
            <p:nvSpPr>
              <p:cNvPr id="21" name="TextBox 19">
                <a:extLst>
                  <a:ext uri="{FF2B5EF4-FFF2-40B4-BE49-F238E27FC236}">
                    <a16:creationId xmlns:a16="http://schemas.microsoft.com/office/drawing/2014/main" id="{50467A1E-5097-76F5-9886-3D6AB6AAE794}"/>
                  </a:ext>
                </a:extLst>
              </p:cNvPr>
              <p:cNvSpPr txBox="1">
                <a:spLocks noRot="1" noChangeAspect="1" noMove="1" noResize="1" noEditPoints="1" noAdjustHandles="1" noChangeArrowheads="1" noChangeShapeType="1" noTextEdit="1"/>
              </p:cNvSpPr>
              <p:nvPr/>
            </p:nvSpPr>
            <p:spPr>
              <a:xfrm>
                <a:off x="6096972" y="5939988"/>
                <a:ext cx="1427356" cy="369332"/>
              </a:xfrm>
              <a:prstGeom prst="rect">
                <a:avLst/>
              </a:prstGeom>
              <a:blipFill>
                <a:blip r:embed="rId10"/>
                <a:stretch>
                  <a:fillRect r="-427"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19">
                <a:extLst>
                  <a:ext uri="{FF2B5EF4-FFF2-40B4-BE49-F238E27FC236}">
                    <a16:creationId xmlns:a16="http://schemas.microsoft.com/office/drawing/2014/main" id="{2242F737-E8B9-C249-7235-742BFE4CE11E}"/>
                  </a:ext>
                </a:extLst>
              </p:cNvPr>
              <p:cNvSpPr txBox="1"/>
              <p:nvPr/>
            </p:nvSpPr>
            <p:spPr>
              <a:xfrm>
                <a:off x="4080748" y="5939988"/>
                <a:ext cx="1427356" cy="369332"/>
              </a:xfrm>
              <a:prstGeom prst="rect">
                <a:avLst/>
              </a:prstGeom>
              <a:solidFill>
                <a:srgbClr val="0000FF"/>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cs typeface="Arial" panose="020B0604020202020204" pitchFamily="34" charset="0"/>
                        </a:rPr>
                        <m:t>𝛼</m:t>
                      </m:r>
                      <m:r>
                        <a:rPr lang="en-US" b="0" i="1" smtClean="0">
                          <a:latin typeface="Cambria Math" panose="02040503050406030204" pitchFamily="18" charset="0"/>
                          <a:ea typeface="Cambria Math" panose="02040503050406030204" pitchFamily="18" charset="0"/>
                          <a:cs typeface="Arial" panose="020B0604020202020204" pitchFamily="34" charset="0"/>
                        </a:rPr>
                        <m:t>=</m:t>
                      </m:r>
                      <m:r>
                        <a:rPr lang="en-US">
                          <a:latin typeface="Cambria Math" panose="02040503050406030204" pitchFamily="18" charset="0"/>
                        </a:rPr>
                        <m:t>1/(</m:t>
                      </m:r>
                      <m:r>
                        <a:rPr lang="en-US" b="0" i="0" smtClean="0">
                          <a:latin typeface="Cambria Math" panose="02040503050406030204" pitchFamily="18" charset="0"/>
                        </a:rPr>
                        <m:t>2</m:t>
                      </m:r>
                      <m:r>
                        <a:rPr lang="en-US" i="1">
                          <a:latin typeface="Cambria Math" panose="02040503050406030204" pitchFamily="18" charset="0"/>
                        </a:rPr>
                        <m:t>𝜋</m:t>
                      </m:r>
                      <m:r>
                        <a:rPr lang="en-US">
                          <a:latin typeface="Cambria Math" panose="02040503050406030204" pitchFamily="18" charset="0"/>
                        </a:rPr>
                        <m:t>)</m:t>
                      </m:r>
                    </m:oMath>
                  </m:oMathPara>
                </a14:m>
                <a:endParaRPr dirty="0"/>
              </a:p>
            </p:txBody>
          </p:sp>
        </mc:Choice>
        <mc:Fallback xmlns="">
          <p:sp>
            <p:nvSpPr>
              <p:cNvPr id="22" name="TextBox 19">
                <a:extLst>
                  <a:ext uri="{FF2B5EF4-FFF2-40B4-BE49-F238E27FC236}">
                    <a16:creationId xmlns:a16="http://schemas.microsoft.com/office/drawing/2014/main" id="{2242F737-E8B9-C249-7235-742BFE4CE11E}"/>
                  </a:ext>
                </a:extLst>
              </p:cNvPr>
              <p:cNvSpPr txBox="1">
                <a:spLocks noRot="1" noChangeAspect="1" noMove="1" noResize="1" noEditPoints="1" noAdjustHandles="1" noChangeArrowheads="1" noChangeShapeType="1" noTextEdit="1"/>
              </p:cNvSpPr>
              <p:nvPr/>
            </p:nvSpPr>
            <p:spPr>
              <a:xfrm>
                <a:off x="4080748" y="5939988"/>
                <a:ext cx="1427356" cy="369332"/>
              </a:xfrm>
              <a:prstGeom prst="rect">
                <a:avLst/>
              </a:prstGeom>
              <a:blipFill>
                <a:blip r:embed="rId11"/>
                <a:stretch>
                  <a:fillRect b="-14754"/>
                </a:stretch>
              </a:blipFill>
            </p:spPr>
            <p:txBody>
              <a:bodyPr/>
              <a:lstStyle/>
              <a:p>
                <a:r>
                  <a:rPr lang="en-US">
                    <a:noFill/>
                  </a:rPr>
                  <a:t> </a:t>
                </a:r>
              </a:p>
            </p:txBody>
          </p:sp>
        </mc:Fallback>
      </mc:AlternateContent>
    </p:spTree>
    <p:extLst>
      <p:ext uri="{BB962C8B-B14F-4D97-AF65-F5344CB8AC3E}">
        <p14:creationId xmlns:p14="http://schemas.microsoft.com/office/powerpoint/2010/main" val="900068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Контейнер за номер на слайда 5">
            <a:extLst>
              <a:ext uri="{FF2B5EF4-FFF2-40B4-BE49-F238E27FC236}">
                <a16:creationId xmlns:a16="http://schemas.microsoft.com/office/drawing/2014/main" id="{3715E3F0-E645-3DC9-BC08-D70DF1B2AB7E}"/>
              </a:ext>
            </a:extLst>
          </p:cNvPr>
          <p:cNvSpPr>
            <a:spLocks noGrp="1"/>
          </p:cNvSpPr>
          <p:nvPr>
            <p:ph type="sldNum" sz="quarter" idx="12"/>
          </p:nvPr>
        </p:nvSpPr>
        <p:spPr>
          <a:xfrm>
            <a:off x="7739225" y="6401626"/>
            <a:ext cx="578317" cy="365125"/>
          </a:xfrm>
        </p:spPr>
        <p:txBody>
          <a:bodyPr/>
          <a:lstStyle/>
          <a:p>
            <a:r>
              <a:rPr lang="en-US" sz="2000" dirty="0"/>
              <a:t>24</a:t>
            </a:r>
          </a:p>
        </p:txBody>
      </p:sp>
      <p:sp>
        <p:nvSpPr>
          <p:cNvPr id="7" name="Footer Placeholder 4">
            <a:extLst>
              <a:ext uri="{FF2B5EF4-FFF2-40B4-BE49-F238E27FC236}">
                <a16:creationId xmlns:a16="http://schemas.microsoft.com/office/drawing/2014/main" id="{35B8D1F8-E68E-87A9-7FD0-E4137B1A40F8}"/>
              </a:ext>
            </a:extLst>
          </p:cNvPr>
          <p:cNvSpPr>
            <a:spLocks noGrp="1"/>
          </p:cNvSpPr>
          <p:nvPr>
            <p:ph type="ftr" sz="quarter" idx="11"/>
          </p:nvPr>
        </p:nvSpPr>
        <p:spPr>
          <a:xfrm>
            <a:off x="3208776" y="6397506"/>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9" name="Контейнер за дата 8">
            <a:extLst>
              <a:ext uri="{FF2B5EF4-FFF2-40B4-BE49-F238E27FC236}">
                <a16:creationId xmlns:a16="http://schemas.microsoft.com/office/drawing/2014/main" id="{3D690A33-D636-ECA1-0B06-A397B8318227}"/>
              </a:ext>
            </a:extLst>
          </p:cNvPr>
          <p:cNvSpPr>
            <a:spLocks noGrp="1"/>
          </p:cNvSpPr>
          <p:nvPr>
            <p:ph type="dt" sz="half" idx="10"/>
          </p:nvPr>
        </p:nvSpPr>
        <p:spPr>
          <a:xfrm>
            <a:off x="755576" y="6397505"/>
            <a:ext cx="2057400" cy="365125"/>
          </a:xfrm>
        </p:spPr>
        <p:txBody>
          <a:bodyPr/>
          <a:lstStyle/>
          <a:p>
            <a:fld id="{F8733397-C67E-4313-8B47-0A2789E0A600}" type="datetime1">
              <a:rPr lang="en-US" sz="1700" smtClean="0">
                <a:solidFill>
                  <a:srgbClr val="FFC000"/>
                </a:solidFill>
              </a:rPr>
              <a:t>12/21/2022</a:t>
            </a:fld>
            <a:endParaRPr lang="bg-BG" sz="1700" dirty="0">
              <a:solidFill>
                <a:srgbClr val="FFC000"/>
              </a:solidFill>
            </a:endParaRPr>
          </a:p>
        </p:txBody>
      </p:sp>
      <p:pic>
        <p:nvPicPr>
          <p:cNvPr id="4" name="Картина 3">
            <a:extLst>
              <a:ext uri="{FF2B5EF4-FFF2-40B4-BE49-F238E27FC236}">
                <a16:creationId xmlns:a16="http://schemas.microsoft.com/office/drawing/2014/main" id="{EA34B9BA-F936-4F80-5AC1-09DB0A3B0EA1}"/>
              </a:ext>
            </a:extLst>
          </p:cNvPr>
          <p:cNvPicPr>
            <a:picLocks noChangeAspect="1"/>
          </p:cNvPicPr>
          <p:nvPr/>
        </p:nvPicPr>
        <p:blipFill rotWithShape="1">
          <a:blip r:embed="rId2">
            <a:extLst>
              <a:ext uri="{28A0092B-C50C-407E-A947-70E740481C1C}">
                <a14:useLocalDpi xmlns:a14="http://schemas.microsoft.com/office/drawing/2010/main" val="0"/>
              </a:ext>
            </a:extLst>
          </a:blip>
          <a:srcRect l="4047" t="20409" r="4047" b="20409"/>
          <a:stretch/>
        </p:blipFill>
        <p:spPr>
          <a:xfrm>
            <a:off x="1660294" y="1027520"/>
            <a:ext cx="6078931" cy="5065776"/>
          </a:xfrm>
          <a:prstGeom prst="rect">
            <a:avLst/>
          </a:prstGeom>
        </p:spPr>
      </p:pic>
      <mc:AlternateContent xmlns:mc="http://schemas.openxmlformats.org/markup-compatibility/2006" xmlns:a14="http://schemas.microsoft.com/office/drawing/2010/main">
        <mc:Choice Requires="a14">
          <p:sp>
            <p:nvSpPr>
              <p:cNvPr id="10" name="Title 1">
                <a:extLst>
                  <a:ext uri="{FF2B5EF4-FFF2-40B4-BE49-F238E27FC236}">
                    <a16:creationId xmlns:a16="http://schemas.microsoft.com/office/drawing/2014/main" id="{613066AE-DCE6-F609-E9FC-059F8D5DB4FA}"/>
                  </a:ext>
                </a:extLst>
              </p:cNvPr>
              <p:cNvSpPr txBox="1">
                <a:spLocks/>
              </p:cNvSpPr>
              <p:nvPr/>
            </p:nvSpPr>
            <p:spPr>
              <a:xfrm>
                <a:off x="720096" y="124638"/>
                <a:ext cx="8063880" cy="78408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Stability area in (𝜙, 𝛼) plane </a:t>
                </a:r>
                <a:endParaRPr lang="en-US" sz="2800" b="1" i="0" dirty="0">
                  <a:solidFill>
                    <a:schemeClr val="accent2">
                      <a:lumMod val="50000"/>
                    </a:schemeClr>
                  </a:solidFill>
                  <a:latin typeface="Cambria Math" panose="02040503050406030204" pitchFamily="18" charset="0"/>
                  <a:ea typeface="Cambria Math" panose="02040503050406030204" pitchFamily="18" charset="0"/>
                  <a:cs typeface="Times New Roman Cyr" pitchFamily="18" charset="0"/>
                </a:endParaRPr>
              </a:p>
              <a:p>
                <a:pPr algn="ctr" defTabSz="914400"/>
                <a14:m>
                  <m:oMathPara xmlns:m="http://schemas.openxmlformats.org/officeDocument/2006/math">
                    <m:oMathParaPr>
                      <m:jc m:val="centerGroup"/>
                    </m:oMathParaPr>
                    <m:oMath xmlns:m="http://schemas.openxmlformats.org/officeDocument/2006/math">
                      <m:r>
                        <a:rPr lang="en-US" sz="2000" b="1" i="0" dirty="0" smtClean="0">
                          <a:solidFill>
                            <a:schemeClr val="accent2">
                              <a:lumMod val="50000"/>
                            </a:schemeClr>
                          </a:solidFill>
                          <a:latin typeface="Cambria Math" panose="02040503050406030204" pitchFamily="18" charset="0"/>
                          <a:ea typeface="Cambria Math" panose="02040503050406030204" pitchFamily="18" charset="0"/>
                          <a:cs typeface="Times New Roman Cyr" pitchFamily="18" charset="0"/>
                        </a:rPr>
                        <m:t>(</m:t>
                      </m:r>
                      <m:r>
                        <a:rPr lang="en-US" sz="2000" b="1" i="0" dirty="0" smtClean="0">
                          <a:solidFill>
                            <a:schemeClr val="accent2">
                              <a:lumMod val="50000"/>
                            </a:schemeClr>
                          </a:solidFill>
                          <a:latin typeface="Cambria Math" panose="02040503050406030204" pitchFamily="18" charset="0"/>
                          <a:ea typeface="Cambria Math" panose="02040503050406030204" pitchFamily="18" charset="0"/>
                          <a:cs typeface="Times New Roman Cyr" pitchFamily="18" charset="0"/>
                        </a:rPr>
                        <m:t>𝟐</m:t>
                      </m:r>
                      <m:r>
                        <a:rPr lang="en-US" sz="2000" b="1" i="1" dirty="0" smtClean="0">
                          <a:solidFill>
                            <a:schemeClr val="accent2">
                              <a:lumMod val="50000"/>
                            </a:schemeClr>
                          </a:solidFill>
                          <a:latin typeface="Cambria Math" panose="02040503050406030204" pitchFamily="18" charset="0"/>
                          <a:ea typeface="Cambria Math" panose="02040503050406030204" pitchFamily="18" charset="0"/>
                          <a:cs typeface="Times New Roman Cyr" pitchFamily="18" charset="0"/>
                        </a:rPr>
                        <m:t>≤</m:t>
                      </m:r>
                      <m:r>
                        <a:rPr lang="en-US" sz="2000" b="1" i="1" dirty="0" smtClean="0">
                          <a:solidFill>
                            <a:schemeClr val="accent2">
                              <a:lumMod val="50000"/>
                            </a:schemeClr>
                          </a:solidFill>
                          <a:latin typeface="Cambria Math" panose="02040503050406030204" pitchFamily="18" charset="0"/>
                          <a:cs typeface="Times New Roman Cyr" pitchFamily="18" charset="0"/>
                        </a:rPr>
                        <m:t>𝒎</m:t>
                      </m:r>
                      <m:r>
                        <a:rPr lang="en-US" sz="2000" b="1" i="1" dirty="0" smtClean="0">
                          <a:solidFill>
                            <a:schemeClr val="accent2">
                              <a:lumMod val="50000"/>
                            </a:schemeClr>
                          </a:solidFill>
                          <a:latin typeface="Cambria Math" panose="02040503050406030204" pitchFamily="18" charset="0"/>
                          <a:cs typeface="Times New Roman Cyr" pitchFamily="18" charset="0"/>
                        </a:rPr>
                        <m:t> ≤</m:t>
                      </m:r>
                      <m:r>
                        <a:rPr lang="en-US" sz="2000" b="1" i="1" dirty="0" smtClean="0">
                          <a:solidFill>
                            <a:schemeClr val="accent2">
                              <a:lumMod val="50000"/>
                            </a:schemeClr>
                          </a:solidFill>
                          <a:latin typeface="Cambria Math" panose="02040503050406030204" pitchFamily="18" charset="0"/>
                          <a:cs typeface="Times New Roman Cyr" pitchFamily="18" charset="0"/>
                        </a:rPr>
                        <m:t>𝟏𝟎</m:t>
                      </m:r>
                      <m:r>
                        <a:rPr lang="en-US" sz="2000" b="1" i="1" dirty="0" smtClean="0">
                          <a:solidFill>
                            <a:schemeClr val="accent2">
                              <a:lumMod val="50000"/>
                            </a:schemeClr>
                          </a:solidFill>
                          <a:latin typeface="Cambria Math" panose="02040503050406030204" pitchFamily="18" charset="0"/>
                          <a:cs typeface="Times New Roman Cyr" pitchFamily="18" charset="0"/>
                        </a:rPr>
                        <m:t>)</m:t>
                      </m:r>
                    </m:oMath>
                  </m:oMathPara>
                </a14:m>
                <a:endParaRPr lang="bg-BG" sz="2000" b="1" dirty="0">
                  <a:solidFill>
                    <a:schemeClr val="accent2">
                      <a:lumMod val="50000"/>
                    </a:schemeClr>
                  </a:solidFill>
                  <a:latin typeface="Times New Roman Cyr" pitchFamily="18" charset="0"/>
                  <a:cs typeface="Times New Roman Cyr" pitchFamily="18" charset="0"/>
                </a:endParaRPr>
              </a:p>
            </p:txBody>
          </p:sp>
        </mc:Choice>
        <mc:Fallback xmlns="">
          <p:sp>
            <p:nvSpPr>
              <p:cNvPr id="10" name="Title 1">
                <a:extLst>
                  <a:ext uri="{FF2B5EF4-FFF2-40B4-BE49-F238E27FC236}">
                    <a16:creationId xmlns:a16="http://schemas.microsoft.com/office/drawing/2014/main" id="{613066AE-DCE6-F609-E9FC-059F8D5DB4FA}"/>
                  </a:ext>
                </a:extLst>
              </p:cNvPr>
              <p:cNvSpPr txBox="1">
                <a:spLocks noRot="1" noChangeAspect="1" noMove="1" noResize="1" noEditPoints="1" noAdjustHandles="1" noChangeArrowheads="1" noChangeShapeType="1" noTextEdit="1"/>
              </p:cNvSpPr>
              <p:nvPr/>
            </p:nvSpPr>
            <p:spPr>
              <a:xfrm>
                <a:off x="720096" y="124638"/>
                <a:ext cx="8063880" cy="784082"/>
              </a:xfrm>
              <a:prstGeom prst="rect">
                <a:avLst/>
              </a:prstGeom>
              <a:blipFill>
                <a:blip r:embed="rId3"/>
                <a:stretch>
                  <a:fillRect t="-7752" b="-14729"/>
                </a:stretch>
              </a:blipFill>
            </p:spPr>
            <p:txBody>
              <a:bodyPr/>
              <a:lstStyle/>
              <a:p>
                <a:r>
                  <a:rPr lang="en-US">
                    <a:noFill/>
                  </a:rPr>
                  <a:t> </a:t>
                </a:r>
              </a:p>
            </p:txBody>
          </p:sp>
        </mc:Fallback>
      </mc:AlternateContent>
    </p:spTree>
    <p:extLst>
      <p:ext uri="{BB962C8B-B14F-4D97-AF65-F5344CB8AC3E}">
        <p14:creationId xmlns:p14="http://schemas.microsoft.com/office/powerpoint/2010/main" val="2045356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4195050-A3F8-4E54-8C1F-C9684FF97E46}"/>
              </a:ext>
            </a:extLst>
          </p:cNvPr>
          <p:cNvSpPr>
            <a:spLocks noGrp="1"/>
          </p:cNvSpPr>
          <p:nvPr>
            <p:ph type="sldNum" sz="quarter" idx="12"/>
          </p:nvPr>
        </p:nvSpPr>
        <p:spPr>
          <a:xfrm>
            <a:off x="7815913" y="6383623"/>
            <a:ext cx="578317" cy="365125"/>
          </a:xfrm>
        </p:spPr>
        <p:txBody>
          <a:bodyPr/>
          <a:lstStyle/>
          <a:p>
            <a:fld id="{666D7441-A661-464A-8616-59533B53E3BB}" type="slidenum">
              <a:rPr lang="bg-BG" sz="2000" smtClean="0"/>
              <a:pPr/>
              <a:t>28</a:t>
            </a:fld>
            <a:endParaRPr lang="bg-BG" sz="2000" dirty="0"/>
          </a:p>
        </p:txBody>
      </p:sp>
      <p:sp>
        <p:nvSpPr>
          <p:cNvPr id="19" name="Footer Placeholder 4">
            <a:extLst>
              <a:ext uri="{FF2B5EF4-FFF2-40B4-BE49-F238E27FC236}">
                <a16:creationId xmlns:a16="http://schemas.microsoft.com/office/drawing/2014/main" id="{ECE099DF-8827-4F51-95B0-8E914D46DC3A}"/>
              </a:ext>
            </a:extLst>
          </p:cNvPr>
          <p:cNvSpPr>
            <a:spLocks noGrp="1"/>
          </p:cNvSpPr>
          <p:nvPr>
            <p:ph type="ftr" sz="quarter" idx="11"/>
          </p:nvPr>
        </p:nvSpPr>
        <p:spPr>
          <a:xfrm>
            <a:off x="3334893" y="6398915"/>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7" name="Title 1">
            <a:extLst>
              <a:ext uri="{FF2B5EF4-FFF2-40B4-BE49-F238E27FC236}">
                <a16:creationId xmlns:a16="http://schemas.microsoft.com/office/drawing/2014/main" id="{C369B668-7A61-4BC5-AD2B-4C9F8313644C}"/>
              </a:ext>
            </a:extLst>
          </p:cNvPr>
          <p:cNvSpPr txBox="1">
            <a:spLocks/>
          </p:cNvSpPr>
          <p:nvPr/>
        </p:nvSpPr>
        <p:spPr>
          <a:xfrm>
            <a:off x="179705" y="68258"/>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GB" sz="2800" b="1" dirty="0">
                <a:solidFill>
                  <a:schemeClr val="accent2">
                    <a:lumMod val="50000"/>
                  </a:schemeClr>
                </a:solidFill>
                <a:latin typeface="+mn-lt"/>
                <a:cs typeface="Times New Roman Cyr" pitchFamily="18" charset="0"/>
              </a:rPr>
              <a:t>Root-mean-square deviation of p</a:t>
            </a:r>
            <a:endParaRPr lang="bg-BG" sz="2800" b="1" dirty="0">
              <a:solidFill>
                <a:schemeClr val="accent2">
                  <a:lumMod val="50000"/>
                </a:schemeClr>
              </a:solidFill>
              <a:latin typeface="+mn-lt"/>
              <a:cs typeface="Times New Roman Cyr" pitchFamily="18" charset="0"/>
            </a:endParaRPr>
          </a:p>
        </p:txBody>
      </p:sp>
      <mc:AlternateContent xmlns:mc="http://schemas.openxmlformats.org/markup-compatibility/2006" xmlns:a14="http://schemas.microsoft.com/office/drawing/2010/main">
        <mc:Choice Requires="a14">
          <p:sp>
            <p:nvSpPr>
              <p:cNvPr id="15" name="TextBox 8">
                <a:extLst>
                  <a:ext uri="{FF2B5EF4-FFF2-40B4-BE49-F238E27FC236}">
                    <a16:creationId xmlns:a16="http://schemas.microsoft.com/office/drawing/2014/main" id="{43F7C077-9424-4BD4-A269-01F09FA0EC1C}"/>
                  </a:ext>
                </a:extLst>
              </p:cNvPr>
              <p:cNvSpPr txBox="1"/>
              <p:nvPr/>
            </p:nvSpPr>
            <p:spPr>
              <a:xfrm>
                <a:off x="611560" y="635572"/>
                <a:ext cx="8283477" cy="1571777"/>
              </a:xfrm>
              <a:prstGeom prst="rect">
                <a:avLst/>
              </a:prstGeom>
              <a:noFill/>
            </p:spPr>
            <p:txBody>
              <a:bodyPr wrap="square">
                <a:spAutoFit/>
              </a:bodyPr>
              <a:lstStyle/>
              <a:p>
                <a:r>
                  <a:rPr lang="en-GB"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GB" sz="2000" dirty="0">
                    <a:solidFill>
                      <a:srgbClr val="000000"/>
                    </a:solidFill>
                    <a:latin typeface="Cambria" panose="02040503050406030204" pitchFamily="18" charset="0"/>
                    <a:ea typeface="Cambria" panose="02040503050406030204" pitchFamily="18" charset="0"/>
                    <a:cs typeface="Cambria" panose="02040503050406030204" pitchFamily="18" charset="0"/>
                  </a:rPr>
                  <a:t>Increased </a:t>
                </a:r>
                <a:r>
                  <a:rPr lang="en-GB" sz="20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robustness of the QRWS algorithm </a:t>
                </a:r>
                <a:r>
                  <a:rPr lang="en-US" sz="2000" dirty="0">
                    <a:solidFill>
                      <a:srgbClr val="000000"/>
                    </a:solidFill>
                    <a:latin typeface="Cambria" panose="02040503050406030204" pitchFamily="18" charset="0"/>
                    <a:ea typeface="Cambria" panose="02040503050406030204" pitchFamily="18" charset="0"/>
                    <a:cs typeface="Cambria" panose="02040503050406030204" pitchFamily="18" charset="0"/>
                  </a:rPr>
                  <a:t>can be evaluated </a:t>
                </a:r>
                <a:r>
                  <a:rPr lang="en-GB" sz="20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by using root-mean-square deviation of the probability </a:t>
                </a:r>
                <a14:m>
                  <m:oMath xmlns:m="http://schemas.openxmlformats.org/officeDocument/2006/math">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𝑝</m:t>
                    </m:r>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m:t>
                    </m:r>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𝜙</m:t>
                    </m:r>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m:t>
                    </m:r>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𝛼</m:t>
                    </m:r>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m:t>
                    </m:r>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𝑚</m:t>
                    </m:r>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m:t>
                    </m:r>
                  </m:oMath>
                </a14:m>
                <a:r>
                  <a:rPr lang="en-US" sz="2000" dirty="0">
                    <a:latin typeface="Arial" panose="020B0604020202020204" pitchFamily="34" charset="0"/>
                    <a:cs typeface="Arial" panose="020B0604020202020204" pitchFamily="34" charset="0"/>
                  </a:rPr>
                  <a:t>:	</a:t>
                </a:r>
              </a:p>
              <a:p>
                <a:pPr/>
                <a14:m>
                  <m:oMathPara xmlns:m="http://schemas.openxmlformats.org/officeDocument/2006/math">
                    <m:oMathParaPr>
                      <m:jc m:val="centerGroup"/>
                    </m:oMathParaPr>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𝜎</m:t>
                          </m:r>
                        </m:e>
                        <m:sub>
                          <m:r>
                            <a:rPr lang="en-GB" i="1">
                              <a:latin typeface="Cambria Math" panose="02040503050406030204" pitchFamily="18" charset="0"/>
                            </a:rPr>
                            <m:t>𝑝</m:t>
                          </m:r>
                        </m:sub>
                        <m:sup>
                          <m:r>
                            <a:rPr lang="en-GB" i="1">
                              <a:latin typeface="Cambria Math" panose="02040503050406030204" pitchFamily="18" charset="0"/>
                            </a:rPr>
                            <m:t>𝑖𝑗</m:t>
                          </m:r>
                        </m:sup>
                      </m:sSubSup>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sSup>
                            <m:sSupPr>
                              <m:ctrlPr>
                                <a:rPr lang="en-GB" i="1">
                                  <a:latin typeface="Cambria Math" panose="02040503050406030204" pitchFamily="18" charset="0"/>
                                </a:rPr>
                              </m:ctrlPr>
                            </m:sSupPr>
                            <m:e>
                              <m:r>
                                <a:rPr lang="en-GB" i="1">
                                  <a:latin typeface="Cambria Math" panose="02040503050406030204" pitchFamily="18" charset="0"/>
                                </a:rPr>
                                <m:t>𝑝</m:t>
                              </m:r>
                            </m:e>
                            <m:sup>
                              <m:r>
                                <a:rPr lang="en-GB" i="1">
                                  <a:latin typeface="Cambria Math" panose="02040503050406030204" pitchFamily="18" charset="0"/>
                                </a:rPr>
                                <m:t>𝑖𝑗</m:t>
                              </m:r>
                            </m:sup>
                          </m:sSup>
                        </m:den>
                      </m:f>
                      <m:rad>
                        <m:radPr>
                          <m:degHide m:val="on"/>
                          <m:ctrlPr>
                            <a:rPr lang="en-GB" i="1">
                              <a:latin typeface="Cambria Math" panose="02040503050406030204" pitchFamily="18" charset="0"/>
                            </a:rPr>
                          </m:ctrlPr>
                        </m:radPr>
                        <m:deg/>
                        <m:e>
                          <m:sSup>
                            <m:sSupPr>
                              <m:ctrlPr>
                                <a:rPr lang="en-GB" i="1">
                                  <a:latin typeface="Cambria Math" panose="02040503050406030204" pitchFamily="18" charset="0"/>
                                </a:rPr>
                              </m:ctrlPr>
                            </m:sSupPr>
                            <m:e>
                              <m:d>
                                <m:dPr>
                                  <m:ctrlPr>
                                    <a:rPr lang="en-GB" i="1">
                                      <a:latin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𝑝</m:t>
                                          </m:r>
                                        </m:e>
                                        <m:sup>
                                          <m:r>
                                            <a:rPr lang="en-GB" i="1">
                                              <a:latin typeface="Cambria Math" panose="02040503050406030204" pitchFamily="18" charset="0"/>
                                            </a:rPr>
                                            <m:t>𝑖𝑗</m:t>
                                          </m:r>
                                        </m:sup>
                                      </m:sSup>
                                    </m:num>
                                    <m:den>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𝜙</m:t>
                                          </m:r>
                                        </m:e>
                                        <m:sup>
                                          <m:r>
                                            <a:rPr lang="en-GB" i="1">
                                              <a:latin typeface="Cambria Math" panose="02040503050406030204" pitchFamily="18" charset="0"/>
                                            </a:rPr>
                                            <m:t>𝑖</m:t>
                                          </m:r>
                                        </m:sup>
                                      </m:sSup>
                                    </m:den>
                                  </m:f>
                                </m:e>
                              </m:d>
                            </m:e>
                            <m:sup>
                              <m:r>
                                <a:rPr lang="en-GB" i="1">
                                  <a:latin typeface="Cambria Math" panose="02040503050406030204" pitchFamily="18" charset="0"/>
                                </a:rPr>
                                <m:t>2</m:t>
                              </m:r>
                            </m:sup>
                          </m:sSup>
                          <m:sSubSup>
                            <m:sSubSupPr>
                              <m:ctrlPr>
                                <a:rPr lang="en-GB" i="1">
                                  <a:latin typeface="Cambria Math" panose="02040503050406030204" pitchFamily="18" charset="0"/>
                                </a:rPr>
                              </m:ctrlPr>
                            </m:sSubSupPr>
                            <m:e>
                              <m:r>
                                <a:rPr lang="en-GB" i="1">
                                  <a:latin typeface="Cambria Math" panose="02040503050406030204" pitchFamily="18" charset="0"/>
                                </a:rPr>
                                <m:t>𝜎</m:t>
                              </m:r>
                            </m:e>
                            <m:sub>
                              <m:r>
                                <a:rPr lang="en-GB" i="1">
                                  <a:latin typeface="Cambria Math" panose="02040503050406030204" pitchFamily="18" charset="0"/>
                                </a:rPr>
                                <m:t>𝜙</m:t>
                              </m:r>
                            </m:sub>
                            <m:sup>
                              <m:r>
                                <a:rPr lang="en-GB" i="1">
                                  <a:latin typeface="Cambria Math" panose="02040503050406030204" pitchFamily="18" charset="0"/>
                                </a:rPr>
                                <m:t>2</m:t>
                              </m:r>
                            </m:sup>
                          </m:sSubSup>
                          <m:sSup>
                            <m:sSupPr>
                              <m:ctrlPr>
                                <a:rPr lang="en-GB" i="1">
                                  <a:latin typeface="Cambria Math" panose="02040503050406030204" pitchFamily="18" charset="0"/>
                                </a:rPr>
                              </m:ctrlPr>
                            </m:sSupPr>
                            <m:e>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𝜙</m:t>
                                      </m:r>
                                    </m:e>
                                    <m:sup>
                                      <m:r>
                                        <a:rPr lang="en-GB" i="1">
                                          <a:latin typeface="Cambria Math" panose="02040503050406030204" pitchFamily="18" charset="0"/>
                                        </a:rPr>
                                        <m:t>𝑖</m:t>
                                      </m:r>
                                    </m:sup>
                                  </m:sSup>
                                  <m:r>
                                    <a:rPr lang="en-GB" i="1">
                                      <a:latin typeface="Cambria Math" panose="02040503050406030204" pitchFamily="18" charset="0"/>
                                    </a:rPr>
                                    <m:t>−</m:t>
                                  </m:r>
                                  <m:r>
                                    <a:rPr lang="en-GB" i="1">
                                      <a:latin typeface="Cambria Math" panose="02040503050406030204" pitchFamily="18" charset="0"/>
                                    </a:rPr>
                                    <m:t>𝜋</m:t>
                                  </m:r>
                                </m:e>
                              </m:d>
                            </m:e>
                            <m:sup>
                              <m:r>
                                <a:rPr lang="en-GB" i="1">
                                  <a:latin typeface="Cambria Math" panose="02040503050406030204" pitchFamily="18" charset="0"/>
                                </a:rPr>
                                <m:t>2</m:t>
                              </m:r>
                            </m:sup>
                          </m:sSup>
                          <m:r>
                            <a:rPr lang="en-GB" i="1">
                              <a:latin typeface="Cambria Math" panose="02040503050406030204" pitchFamily="18" charset="0"/>
                            </a:rPr>
                            <m:t>+</m:t>
                          </m:r>
                          <m:sSup>
                            <m:sSupPr>
                              <m:ctrlPr>
                                <a:rPr lang="en-GB" i="1">
                                  <a:latin typeface="Cambria Math" panose="02040503050406030204" pitchFamily="18" charset="0"/>
                                </a:rPr>
                              </m:ctrlPr>
                            </m:sSupPr>
                            <m:e>
                              <m:d>
                                <m:dPr>
                                  <m:ctrlPr>
                                    <a:rPr lang="en-GB" i="1">
                                      <a:latin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𝑝</m:t>
                                          </m:r>
                                        </m:e>
                                        <m:sup>
                                          <m:r>
                                            <a:rPr lang="en-GB" i="1">
                                              <a:latin typeface="Cambria Math" panose="02040503050406030204" pitchFamily="18" charset="0"/>
                                            </a:rPr>
                                            <m:t>𝑖𝑗</m:t>
                                          </m:r>
                                        </m:sup>
                                      </m:sSup>
                                    </m:num>
                                    <m:den>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𝛼</m:t>
                                          </m:r>
                                        </m:e>
                                        <m:sup>
                                          <m:r>
                                            <a:rPr lang="en-GB" i="1">
                                              <a:latin typeface="Cambria Math" panose="02040503050406030204" pitchFamily="18" charset="0"/>
                                            </a:rPr>
                                            <m:t>𝑗</m:t>
                                          </m:r>
                                        </m:sup>
                                      </m:sSup>
                                    </m:den>
                                  </m:f>
                                </m:e>
                              </m:d>
                            </m:e>
                            <m:sup>
                              <m:r>
                                <a:rPr lang="en-GB" i="1">
                                  <a:latin typeface="Cambria Math" panose="02040503050406030204" pitchFamily="18" charset="0"/>
                                </a:rPr>
                                <m:t>2</m:t>
                              </m:r>
                            </m:sup>
                          </m:sSup>
                          <m:sSubSup>
                            <m:sSubSupPr>
                              <m:ctrlPr>
                                <a:rPr lang="en-GB" i="1">
                                  <a:latin typeface="Cambria Math" panose="02040503050406030204" pitchFamily="18" charset="0"/>
                                </a:rPr>
                              </m:ctrlPr>
                            </m:sSubSupPr>
                            <m:e>
                              <m:r>
                                <a:rPr lang="en-GB" i="1">
                                  <a:latin typeface="Cambria Math" panose="02040503050406030204" pitchFamily="18" charset="0"/>
                                </a:rPr>
                                <m:t>𝜎</m:t>
                              </m:r>
                            </m:e>
                            <m:sub>
                              <m:r>
                                <a:rPr lang="en-GB" i="1">
                                  <a:latin typeface="Cambria Math" panose="02040503050406030204" pitchFamily="18" charset="0"/>
                                </a:rPr>
                                <m:t>𝛼</m:t>
                              </m:r>
                            </m:sub>
                            <m:sup>
                              <m:r>
                                <a:rPr lang="en-GB" i="1">
                                  <a:latin typeface="Cambria Math" panose="02040503050406030204" pitchFamily="18" charset="0"/>
                                </a:rPr>
                                <m:t>2</m:t>
                              </m:r>
                            </m:sup>
                          </m:sSubSup>
                          <m:sSup>
                            <m:sSupPr>
                              <m:ctrlPr>
                                <a:rPr lang="en-GB" i="1">
                                  <a:latin typeface="Cambria Math" panose="02040503050406030204" pitchFamily="18" charset="0"/>
                                </a:rPr>
                              </m:ctrlPr>
                            </m:sSupPr>
                            <m:e>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𝛼</m:t>
                                      </m:r>
                                    </m:e>
                                    <m:sup>
                                      <m:r>
                                        <a:rPr lang="en-GB" i="1">
                                          <a:latin typeface="Cambria Math" panose="02040503050406030204" pitchFamily="18" charset="0"/>
                                        </a:rPr>
                                        <m:t>𝑗</m:t>
                                      </m:r>
                                    </m:sup>
                                  </m:sSup>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𝛼</m:t>
                                      </m:r>
                                    </m:e>
                                    <m:sub>
                                      <m:r>
                                        <a:rPr lang="en-GB" i="1">
                                          <a:latin typeface="Cambria Math" panose="02040503050406030204" pitchFamily="18" charset="0"/>
                                        </a:rPr>
                                        <m:t>𝑀𝐿</m:t>
                                      </m:r>
                                    </m:sub>
                                  </m:sSub>
                                  <m:r>
                                    <a:rPr lang="en-GB" i="1">
                                      <a:latin typeface="Cambria Math" panose="02040503050406030204" pitchFamily="18" charset="0"/>
                                    </a:rPr>
                                    <m:t>(</m:t>
                                  </m:r>
                                  <m:r>
                                    <a:rPr lang="en-GB" i="1">
                                      <a:latin typeface="Cambria Math" panose="02040503050406030204" pitchFamily="18" charset="0"/>
                                    </a:rPr>
                                    <m:t>𝑚</m:t>
                                  </m:r>
                                  <m:r>
                                    <a:rPr lang="en-GB" i="1">
                                      <a:latin typeface="Cambria Math" panose="02040503050406030204" pitchFamily="18" charset="0"/>
                                    </a:rPr>
                                    <m:t>)</m:t>
                                  </m:r>
                                </m:e>
                              </m:d>
                            </m:e>
                            <m:sup>
                              <m:r>
                                <a:rPr lang="en-GB" i="1">
                                  <a:latin typeface="Cambria Math" panose="02040503050406030204" pitchFamily="18" charset="0"/>
                                </a:rPr>
                                <m:t>2</m:t>
                              </m:r>
                            </m:sup>
                          </m:sSup>
                        </m:e>
                      </m:rad>
                      <m:r>
                        <a:rPr lang="en-US" i="1">
                          <a:latin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rPr>
                            <m:t>𝜎</m:t>
                          </m:r>
                        </m:e>
                        <m:sub>
                          <m:r>
                            <a:rPr lang="en-GB" i="1">
                              <a:latin typeface="Cambria Math" panose="02040503050406030204" pitchFamily="18" charset="0"/>
                            </a:rPr>
                            <m:t>𝜙</m:t>
                          </m:r>
                        </m:sub>
                        <m:sup/>
                      </m:sSubSup>
                      <m:r>
                        <a:rPr lang="en-US" i="1">
                          <a:latin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rPr>
                            <m:t>𝜎</m:t>
                          </m:r>
                        </m:e>
                        <m:sub>
                          <m:r>
                            <a:rPr lang="en-GB" i="1">
                              <a:latin typeface="Cambria Math" panose="02040503050406030204" pitchFamily="18" charset="0"/>
                            </a:rPr>
                            <m:t>𝛼</m:t>
                          </m:r>
                        </m:sub>
                        <m:sup/>
                      </m:sSubSup>
                      <m:r>
                        <a:rPr lang="en-US" i="1">
                          <a:latin typeface="Cambria Math" panose="02040503050406030204" pitchFamily="18" charset="0"/>
                        </a:rPr>
                        <m:t>=0.1</m:t>
                      </m:r>
                    </m:oMath>
                  </m:oMathPara>
                </a14:m>
                <a:endParaRPr lang="en-US" dirty="0"/>
              </a:p>
            </p:txBody>
          </p:sp>
        </mc:Choice>
        <mc:Fallback xmlns="">
          <p:sp>
            <p:nvSpPr>
              <p:cNvPr id="15" name="TextBox 8">
                <a:extLst>
                  <a:ext uri="{FF2B5EF4-FFF2-40B4-BE49-F238E27FC236}">
                    <a16:creationId xmlns:a16="http://schemas.microsoft.com/office/drawing/2014/main" id="{43F7C077-9424-4BD4-A269-01F09FA0EC1C}"/>
                  </a:ext>
                </a:extLst>
              </p:cNvPr>
              <p:cNvSpPr txBox="1">
                <a:spLocks noRot="1" noChangeAspect="1" noMove="1" noResize="1" noEditPoints="1" noAdjustHandles="1" noChangeArrowheads="1" noChangeShapeType="1" noTextEdit="1"/>
              </p:cNvSpPr>
              <p:nvPr/>
            </p:nvSpPr>
            <p:spPr>
              <a:xfrm>
                <a:off x="611560" y="635572"/>
                <a:ext cx="8283477" cy="1571777"/>
              </a:xfrm>
              <a:prstGeom prst="rect">
                <a:avLst/>
              </a:prstGeom>
              <a:blipFill>
                <a:blip r:embed="rId2"/>
                <a:stretch>
                  <a:fillRect l="-736" t="-1938"/>
                </a:stretch>
              </a:blipFill>
            </p:spPr>
            <p:txBody>
              <a:bodyPr/>
              <a:lstStyle/>
              <a:p>
                <a:r>
                  <a:rPr lang="en-US">
                    <a:noFill/>
                  </a:rPr>
                  <a:t> </a:t>
                </a:r>
              </a:p>
            </p:txBody>
          </p:sp>
        </mc:Fallback>
      </mc:AlternateContent>
      <p:pic>
        <p:nvPicPr>
          <p:cNvPr id="4" name="Картина 3">
            <a:extLst>
              <a:ext uri="{FF2B5EF4-FFF2-40B4-BE49-F238E27FC236}">
                <a16:creationId xmlns:a16="http://schemas.microsoft.com/office/drawing/2014/main" id="{6317FCF3-020F-489C-B405-E9EADFF023E9}"/>
              </a:ext>
            </a:extLst>
          </p:cNvPr>
          <p:cNvPicPr>
            <a:picLocks noChangeAspect="1"/>
          </p:cNvPicPr>
          <p:nvPr/>
        </p:nvPicPr>
        <p:blipFill rotWithShape="1">
          <a:blip r:embed="rId3">
            <a:extLst>
              <a:ext uri="{28A0092B-C50C-407E-A947-70E740481C1C}">
                <a14:useLocalDpi xmlns:a14="http://schemas.microsoft.com/office/drawing/2010/main" val="0"/>
              </a:ext>
            </a:extLst>
          </a:blip>
          <a:srcRect t="10275" r="8817"/>
          <a:stretch/>
        </p:blipFill>
        <p:spPr>
          <a:xfrm>
            <a:off x="321553" y="2350831"/>
            <a:ext cx="4161751" cy="3017520"/>
          </a:xfrm>
          <a:prstGeom prst="rect">
            <a:avLst/>
          </a:prstGeom>
        </p:spPr>
      </p:pic>
      <p:pic>
        <p:nvPicPr>
          <p:cNvPr id="9" name="Картина 8">
            <a:extLst>
              <a:ext uri="{FF2B5EF4-FFF2-40B4-BE49-F238E27FC236}">
                <a16:creationId xmlns:a16="http://schemas.microsoft.com/office/drawing/2014/main" id="{68FE9E5C-4F02-4507-BD22-EAED2FD49008}"/>
              </a:ext>
            </a:extLst>
          </p:cNvPr>
          <p:cNvPicPr>
            <a:picLocks noChangeAspect="1"/>
          </p:cNvPicPr>
          <p:nvPr/>
        </p:nvPicPr>
        <p:blipFill rotWithShape="1">
          <a:blip r:embed="rId4">
            <a:extLst>
              <a:ext uri="{28A0092B-C50C-407E-A947-70E740481C1C}">
                <a14:useLocalDpi xmlns:a14="http://schemas.microsoft.com/office/drawing/2010/main" val="0"/>
              </a:ext>
            </a:extLst>
          </a:blip>
          <a:srcRect t="10275" r="8439"/>
          <a:stretch/>
        </p:blipFill>
        <p:spPr>
          <a:xfrm>
            <a:off x="4716016" y="2355696"/>
            <a:ext cx="4179021" cy="3017520"/>
          </a:xfrm>
          <a:prstGeom prst="rect">
            <a:avLst/>
          </a:prstGeom>
        </p:spPr>
      </p:pic>
      <mc:AlternateContent xmlns:mc="http://schemas.openxmlformats.org/markup-compatibility/2006" xmlns:a14="http://schemas.microsoft.com/office/drawing/2010/main">
        <mc:Choice Requires="a14">
          <p:sp>
            <p:nvSpPr>
              <p:cNvPr id="14" name="TextBox 8">
                <a:extLst>
                  <a:ext uri="{FF2B5EF4-FFF2-40B4-BE49-F238E27FC236}">
                    <a16:creationId xmlns:a16="http://schemas.microsoft.com/office/drawing/2014/main" id="{10F89593-71D1-4B98-A477-0DF5D4EFFC2B}"/>
                  </a:ext>
                </a:extLst>
              </p:cNvPr>
              <p:cNvSpPr txBox="1"/>
              <p:nvPr/>
            </p:nvSpPr>
            <p:spPr>
              <a:xfrm>
                <a:off x="1134111" y="5390121"/>
                <a:ext cx="7263939" cy="969496"/>
              </a:xfrm>
              <a:prstGeom prst="rect">
                <a:avLst/>
              </a:prstGeom>
              <a:noFill/>
            </p:spPr>
            <p:txBody>
              <a:bodyPr wrap="square">
                <a:spAutoFit/>
              </a:bodyPr>
              <a:lstStyle/>
              <a:p>
                <a:r>
                  <a:rPr lang="en-GB" sz="1900" dirty="0">
                    <a:solidFill>
                      <a:schemeClr val="tx2"/>
                    </a:solidFill>
                  </a:rPr>
                  <a:t>The large dark central area shows high stability of the QRWS algorithm near the optimal value of </a:t>
                </a:r>
                <a14:m>
                  <m:oMath xmlns:m="http://schemas.openxmlformats.org/officeDocument/2006/math">
                    <m:r>
                      <a:rPr lang="en-GB" sz="1900" i="1" smtClean="0">
                        <a:solidFill>
                          <a:schemeClr val="tx2"/>
                        </a:solidFill>
                        <a:effectLst/>
                        <a:latin typeface="Cambria Math" panose="02040503050406030204" pitchFamily="18" charset="0"/>
                        <a:ea typeface="Cambria" panose="02040503050406030204" pitchFamily="18" charset="0"/>
                        <a:cs typeface="Cambria" panose="02040503050406030204" pitchFamily="18" charset="0"/>
                      </a:rPr>
                      <m:t>𝛼</m:t>
                    </m:r>
                  </m:oMath>
                </a14:m>
                <a:r>
                  <a:rPr lang="en-US" sz="1900" dirty="0">
                    <a:solidFill>
                      <a:schemeClr val="tx2"/>
                    </a:solidFill>
                  </a:rPr>
                  <a:t>. </a:t>
                </a:r>
              </a:p>
              <a:p>
                <a:r>
                  <a:rPr lang="en-US" sz="1900" dirty="0">
                    <a:solidFill>
                      <a:schemeClr val="tx2"/>
                    </a:solidFill>
                  </a:rPr>
                  <a:t>The robustness against changes in the phase </a:t>
                </a:r>
                <a14:m>
                  <m:oMath xmlns:m="http://schemas.openxmlformats.org/officeDocument/2006/math">
                    <m:r>
                      <a:rPr lang="en-GB" sz="1900" i="1">
                        <a:solidFill>
                          <a:schemeClr val="tx2"/>
                        </a:solidFill>
                        <a:latin typeface="Cambria Math" panose="02040503050406030204" pitchFamily="18" charset="0"/>
                      </a:rPr>
                      <m:t>𝜙</m:t>
                    </m:r>
                  </m:oMath>
                </a14:m>
                <a:r>
                  <a:rPr lang="en-US" sz="1900" dirty="0">
                    <a:solidFill>
                      <a:schemeClr val="tx2"/>
                    </a:solidFill>
                  </a:rPr>
                  <a:t> is preserved</a:t>
                </a:r>
              </a:p>
            </p:txBody>
          </p:sp>
        </mc:Choice>
        <mc:Fallback xmlns="">
          <p:sp>
            <p:nvSpPr>
              <p:cNvPr id="14" name="TextBox 8">
                <a:extLst>
                  <a:ext uri="{FF2B5EF4-FFF2-40B4-BE49-F238E27FC236}">
                    <a16:creationId xmlns:a16="http://schemas.microsoft.com/office/drawing/2014/main" id="{10F89593-71D1-4B98-A477-0DF5D4EFFC2B}"/>
                  </a:ext>
                </a:extLst>
              </p:cNvPr>
              <p:cNvSpPr txBox="1">
                <a:spLocks noRot="1" noChangeAspect="1" noMove="1" noResize="1" noEditPoints="1" noAdjustHandles="1" noChangeArrowheads="1" noChangeShapeType="1" noTextEdit="1"/>
              </p:cNvSpPr>
              <p:nvPr/>
            </p:nvSpPr>
            <p:spPr>
              <a:xfrm>
                <a:off x="1134111" y="5390121"/>
                <a:ext cx="7263939" cy="969496"/>
              </a:xfrm>
              <a:prstGeom prst="rect">
                <a:avLst/>
              </a:prstGeom>
              <a:blipFill>
                <a:blip r:embed="rId5"/>
                <a:stretch>
                  <a:fillRect l="-755" t="-3774" b="-9434"/>
                </a:stretch>
              </a:blipFill>
            </p:spPr>
            <p:txBody>
              <a:bodyPr/>
              <a:lstStyle/>
              <a:p>
                <a:r>
                  <a:rPr lang="en-US">
                    <a:noFill/>
                  </a:rPr>
                  <a:t> </a:t>
                </a:r>
              </a:p>
            </p:txBody>
          </p:sp>
        </mc:Fallback>
      </mc:AlternateContent>
      <p:sp>
        <p:nvSpPr>
          <p:cNvPr id="16" name="TextBox 6">
            <a:extLst>
              <a:ext uri="{FF2B5EF4-FFF2-40B4-BE49-F238E27FC236}">
                <a16:creationId xmlns:a16="http://schemas.microsoft.com/office/drawing/2014/main" id="{FF0B3855-1680-4200-A7AC-9943FA7F552D}"/>
              </a:ext>
            </a:extLst>
          </p:cNvPr>
          <p:cNvSpPr txBox="1"/>
          <p:nvPr/>
        </p:nvSpPr>
        <p:spPr>
          <a:xfrm>
            <a:off x="205714" y="2009427"/>
            <a:ext cx="783704" cy="369332"/>
          </a:xfrm>
          <a:prstGeom prst="rect">
            <a:avLst/>
          </a:prstGeom>
          <a:noFill/>
        </p:spPr>
        <p:txBody>
          <a:bodyPr wrap="square">
            <a:spAutoFit/>
          </a:bodyPr>
          <a:lstStyle/>
          <a:p>
            <a:pPr algn="ctr"/>
            <a:r>
              <a:rPr lang="en-US" sz="1800" dirty="0">
                <a:latin typeface="Arial" panose="020B0604020202020204" pitchFamily="34" charset="0"/>
                <a:cs typeface="Arial" panose="020B0604020202020204" pitchFamily="34" charset="0"/>
              </a:rPr>
              <a:t>m=5</a:t>
            </a:r>
          </a:p>
        </p:txBody>
      </p:sp>
      <p:sp>
        <p:nvSpPr>
          <p:cNvPr id="17" name="TextBox 6">
            <a:extLst>
              <a:ext uri="{FF2B5EF4-FFF2-40B4-BE49-F238E27FC236}">
                <a16:creationId xmlns:a16="http://schemas.microsoft.com/office/drawing/2014/main" id="{748E65F5-E5DF-41BC-B29A-78EA863A273C}"/>
              </a:ext>
            </a:extLst>
          </p:cNvPr>
          <p:cNvSpPr txBox="1"/>
          <p:nvPr/>
        </p:nvSpPr>
        <p:spPr>
          <a:xfrm>
            <a:off x="8154510" y="1992798"/>
            <a:ext cx="783704" cy="369332"/>
          </a:xfrm>
          <a:prstGeom prst="rect">
            <a:avLst/>
          </a:prstGeom>
          <a:noFill/>
        </p:spPr>
        <p:txBody>
          <a:bodyPr wrap="square">
            <a:spAutoFit/>
          </a:bodyPr>
          <a:lstStyle/>
          <a:p>
            <a:pPr algn="ctr"/>
            <a:r>
              <a:rPr lang="en-US" sz="1800" dirty="0">
                <a:latin typeface="Arial" panose="020B0604020202020204" pitchFamily="34" charset="0"/>
                <a:cs typeface="Arial" panose="020B0604020202020204" pitchFamily="34" charset="0"/>
              </a:rPr>
              <a:t>m=10</a:t>
            </a:r>
          </a:p>
        </p:txBody>
      </p:sp>
      <p:sp>
        <p:nvSpPr>
          <p:cNvPr id="5" name="Контейнер за дата 4">
            <a:extLst>
              <a:ext uri="{FF2B5EF4-FFF2-40B4-BE49-F238E27FC236}">
                <a16:creationId xmlns:a16="http://schemas.microsoft.com/office/drawing/2014/main" id="{744FAD65-22BD-5931-AF5C-882348458CD1}"/>
              </a:ext>
            </a:extLst>
          </p:cNvPr>
          <p:cNvSpPr>
            <a:spLocks noGrp="1"/>
          </p:cNvSpPr>
          <p:nvPr>
            <p:ph type="dt" sz="half" idx="10"/>
          </p:nvPr>
        </p:nvSpPr>
        <p:spPr>
          <a:xfrm>
            <a:off x="701313" y="6391569"/>
            <a:ext cx="2057400" cy="365125"/>
          </a:xfrm>
        </p:spPr>
        <p:txBody>
          <a:bodyPr/>
          <a:lstStyle/>
          <a:p>
            <a:fld id="{1831595F-0CF8-4FA7-98F9-AFC68FC93F0A}" type="datetime1">
              <a:rPr lang="en-US" sz="1700" smtClean="0">
                <a:solidFill>
                  <a:srgbClr val="FFC000"/>
                </a:solidFill>
              </a:rPr>
              <a:t>12/21/2022</a:t>
            </a:fld>
            <a:endParaRPr lang="bg-BG" sz="1700" dirty="0">
              <a:solidFill>
                <a:srgbClr val="FFC000"/>
              </a:solidFill>
            </a:endParaRPr>
          </a:p>
        </p:txBody>
      </p:sp>
    </p:spTree>
    <p:extLst>
      <p:ext uri="{BB962C8B-B14F-4D97-AF65-F5344CB8AC3E}">
        <p14:creationId xmlns:p14="http://schemas.microsoft.com/office/powerpoint/2010/main" val="2208162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Контейнер за номер на слайда 5">
            <a:extLst>
              <a:ext uri="{FF2B5EF4-FFF2-40B4-BE49-F238E27FC236}">
                <a16:creationId xmlns:a16="http://schemas.microsoft.com/office/drawing/2014/main" id="{292F1A91-DFD3-0195-4118-E6A419378723}"/>
              </a:ext>
            </a:extLst>
          </p:cNvPr>
          <p:cNvSpPr>
            <a:spLocks noGrp="1"/>
          </p:cNvSpPr>
          <p:nvPr>
            <p:ph type="sldNum" sz="quarter" idx="12"/>
          </p:nvPr>
        </p:nvSpPr>
        <p:spPr>
          <a:xfrm>
            <a:off x="7812360" y="6381328"/>
            <a:ext cx="578317" cy="365125"/>
          </a:xfrm>
        </p:spPr>
        <p:txBody>
          <a:bodyPr/>
          <a:lstStyle/>
          <a:p>
            <a:fld id="{666D7441-A661-464A-8616-59533B53E3BB}" type="slidenum">
              <a:rPr lang="bg-BG" sz="2000" smtClean="0"/>
              <a:pPr/>
              <a:t>29</a:t>
            </a:fld>
            <a:endParaRPr lang="bg-BG" sz="2000" dirty="0"/>
          </a:p>
        </p:txBody>
      </p:sp>
      <p:sp>
        <p:nvSpPr>
          <p:cNvPr id="7" name="Footer Placeholder 4">
            <a:extLst>
              <a:ext uri="{FF2B5EF4-FFF2-40B4-BE49-F238E27FC236}">
                <a16:creationId xmlns:a16="http://schemas.microsoft.com/office/drawing/2014/main" id="{FA78DA8D-6A5B-0C39-F01F-0A34275D5114}"/>
              </a:ext>
            </a:extLst>
          </p:cNvPr>
          <p:cNvSpPr>
            <a:spLocks noGrp="1"/>
          </p:cNvSpPr>
          <p:nvPr>
            <p:ph type="ftr" sz="quarter" idx="11"/>
          </p:nvPr>
        </p:nvSpPr>
        <p:spPr>
          <a:xfrm>
            <a:off x="3347864" y="6379611"/>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9" name="Контейнер за дата 8">
            <a:extLst>
              <a:ext uri="{FF2B5EF4-FFF2-40B4-BE49-F238E27FC236}">
                <a16:creationId xmlns:a16="http://schemas.microsoft.com/office/drawing/2014/main" id="{25008367-9325-C5C7-C0BD-B92BDF3A9936}"/>
              </a:ext>
            </a:extLst>
          </p:cNvPr>
          <p:cNvSpPr>
            <a:spLocks noGrp="1"/>
          </p:cNvSpPr>
          <p:nvPr>
            <p:ph type="dt" sz="half" idx="10"/>
          </p:nvPr>
        </p:nvSpPr>
        <p:spPr>
          <a:xfrm>
            <a:off x="753323" y="6379610"/>
            <a:ext cx="2057400" cy="365125"/>
          </a:xfrm>
        </p:spPr>
        <p:txBody>
          <a:bodyPr/>
          <a:lstStyle/>
          <a:p>
            <a:fld id="{40724F0A-A45A-4E6B-A170-089D4C36F371}" type="datetime1">
              <a:rPr lang="en-US" sz="1700" smtClean="0">
                <a:solidFill>
                  <a:srgbClr val="FFC000"/>
                </a:solidFill>
              </a:rPr>
              <a:t>12/21/2022</a:t>
            </a:fld>
            <a:endParaRPr lang="bg-BG" sz="1700" dirty="0">
              <a:solidFill>
                <a:srgbClr val="FFC000"/>
              </a:solidFill>
            </a:endParaRPr>
          </a:p>
        </p:txBody>
      </p:sp>
      <p:pic>
        <p:nvPicPr>
          <p:cNvPr id="3" name="Картина 2">
            <a:extLst>
              <a:ext uri="{FF2B5EF4-FFF2-40B4-BE49-F238E27FC236}">
                <a16:creationId xmlns:a16="http://schemas.microsoft.com/office/drawing/2014/main" id="{0337F7EA-22B1-F556-2A0A-7F508750F26A}"/>
              </a:ext>
            </a:extLst>
          </p:cNvPr>
          <p:cNvPicPr>
            <a:picLocks noChangeAspect="1"/>
          </p:cNvPicPr>
          <p:nvPr/>
        </p:nvPicPr>
        <p:blipFill rotWithShape="1">
          <a:blip r:embed="rId2">
            <a:extLst>
              <a:ext uri="{28A0092B-C50C-407E-A947-70E740481C1C}">
                <a14:useLocalDpi xmlns:a14="http://schemas.microsoft.com/office/drawing/2010/main" val="0"/>
              </a:ext>
            </a:extLst>
          </a:blip>
          <a:srcRect l="3168" t="18930" r="4048" b="18930"/>
          <a:stretch/>
        </p:blipFill>
        <p:spPr>
          <a:xfrm>
            <a:off x="1649562" y="1027520"/>
            <a:ext cx="5844876" cy="5065776"/>
          </a:xfrm>
          <a:prstGeom prst="rect">
            <a:avLst/>
          </a:prstGeom>
        </p:spPr>
      </p:pic>
      <mc:AlternateContent xmlns:mc="http://schemas.openxmlformats.org/markup-compatibility/2006" xmlns:a14="http://schemas.microsoft.com/office/drawing/2010/main">
        <mc:Choice Requires="a14">
          <p:sp>
            <p:nvSpPr>
              <p:cNvPr id="10" name="Title 1">
                <a:extLst>
                  <a:ext uri="{FF2B5EF4-FFF2-40B4-BE49-F238E27FC236}">
                    <a16:creationId xmlns:a16="http://schemas.microsoft.com/office/drawing/2014/main" id="{DAE089AA-46EA-E26A-25F3-849E76AAE6D4}"/>
                  </a:ext>
                </a:extLst>
              </p:cNvPr>
              <p:cNvSpPr txBox="1">
                <a:spLocks/>
              </p:cNvSpPr>
              <p:nvPr/>
            </p:nvSpPr>
            <p:spPr>
              <a:xfrm>
                <a:off x="720096" y="124638"/>
                <a:ext cx="8063880" cy="78408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R.M.S. deviation of QRWS</a:t>
                </a:r>
                <a:endParaRPr lang="en-US" sz="2800" b="1" i="0" dirty="0">
                  <a:solidFill>
                    <a:schemeClr val="accent2">
                      <a:lumMod val="50000"/>
                    </a:schemeClr>
                  </a:solidFill>
                  <a:latin typeface="Cambria Math" panose="02040503050406030204" pitchFamily="18" charset="0"/>
                  <a:ea typeface="Cambria Math" panose="02040503050406030204" pitchFamily="18" charset="0"/>
                  <a:cs typeface="Times New Roman Cyr" pitchFamily="18" charset="0"/>
                </a:endParaRPr>
              </a:p>
              <a:p>
                <a:pPr algn="ctr" defTabSz="914400"/>
                <a14:m>
                  <m:oMathPara xmlns:m="http://schemas.openxmlformats.org/officeDocument/2006/math">
                    <m:oMathParaPr>
                      <m:jc m:val="centerGroup"/>
                    </m:oMathParaPr>
                    <m:oMath xmlns:m="http://schemas.openxmlformats.org/officeDocument/2006/math">
                      <m:r>
                        <a:rPr lang="en-US" sz="2000" b="1" i="0" dirty="0" smtClean="0">
                          <a:solidFill>
                            <a:schemeClr val="accent2">
                              <a:lumMod val="50000"/>
                            </a:schemeClr>
                          </a:solidFill>
                          <a:latin typeface="Cambria Math" panose="02040503050406030204" pitchFamily="18" charset="0"/>
                          <a:ea typeface="Cambria Math" panose="02040503050406030204" pitchFamily="18" charset="0"/>
                          <a:cs typeface="Times New Roman Cyr" pitchFamily="18" charset="0"/>
                        </a:rPr>
                        <m:t>(</m:t>
                      </m:r>
                      <m:r>
                        <a:rPr lang="en-US" sz="2000" b="1" i="0" dirty="0" smtClean="0">
                          <a:solidFill>
                            <a:schemeClr val="accent2">
                              <a:lumMod val="50000"/>
                            </a:schemeClr>
                          </a:solidFill>
                          <a:latin typeface="Cambria Math" panose="02040503050406030204" pitchFamily="18" charset="0"/>
                          <a:ea typeface="Cambria Math" panose="02040503050406030204" pitchFamily="18" charset="0"/>
                          <a:cs typeface="Times New Roman Cyr" pitchFamily="18" charset="0"/>
                        </a:rPr>
                        <m:t>𝟐</m:t>
                      </m:r>
                      <m:r>
                        <a:rPr lang="en-US" sz="2000" b="1" i="1" dirty="0" smtClean="0">
                          <a:solidFill>
                            <a:schemeClr val="accent2">
                              <a:lumMod val="50000"/>
                            </a:schemeClr>
                          </a:solidFill>
                          <a:latin typeface="Cambria Math" panose="02040503050406030204" pitchFamily="18" charset="0"/>
                          <a:ea typeface="Cambria Math" panose="02040503050406030204" pitchFamily="18" charset="0"/>
                          <a:cs typeface="Times New Roman Cyr" pitchFamily="18" charset="0"/>
                        </a:rPr>
                        <m:t>≤</m:t>
                      </m:r>
                      <m:r>
                        <a:rPr lang="en-US" sz="2000" b="1" i="1" dirty="0" smtClean="0">
                          <a:solidFill>
                            <a:schemeClr val="accent2">
                              <a:lumMod val="50000"/>
                            </a:schemeClr>
                          </a:solidFill>
                          <a:latin typeface="Cambria Math" panose="02040503050406030204" pitchFamily="18" charset="0"/>
                          <a:cs typeface="Times New Roman Cyr" pitchFamily="18" charset="0"/>
                        </a:rPr>
                        <m:t>𝒎</m:t>
                      </m:r>
                      <m:r>
                        <a:rPr lang="en-US" sz="2000" b="1" i="1" dirty="0" smtClean="0">
                          <a:solidFill>
                            <a:schemeClr val="accent2">
                              <a:lumMod val="50000"/>
                            </a:schemeClr>
                          </a:solidFill>
                          <a:latin typeface="Cambria Math" panose="02040503050406030204" pitchFamily="18" charset="0"/>
                          <a:cs typeface="Times New Roman Cyr" pitchFamily="18" charset="0"/>
                        </a:rPr>
                        <m:t> ≤</m:t>
                      </m:r>
                      <m:r>
                        <a:rPr lang="en-US" sz="2000" b="1" i="1" dirty="0" smtClean="0">
                          <a:solidFill>
                            <a:schemeClr val="accent2">
                              <a:lumMod val="50000"/>
                            </a:schemeClr>
                          </a:solidFill>
                          <a:latin typeface="Cambria Math" panose="02040503050406030204" pitchFamily="18" charset="0"/>
                          <a:cs typeface="Times New Roman Cyr" pitchFamily="18" charset="0"/>
                        </a:rPr>
                        <m:t>𝟏𝟎</m:t>
                      </m:r>
                      <m:r>
                        <a:rPr lang="en-US" sz="2000" b="1" i="1" dirty="0" smtClean="0">
                          <a:solidFill>
                            <a:schemeClr val="accent2">
                              <a:lumMod val="50000"/>
                            </a:schemeClr>
                          </a:solidFill>
                          <a:latin typeface="Cambria Math" panose="02040503050406030204" pitchFamily="18" charset="0"/>
                          <a:cs typeface="Times New Roman Cyr" pitchFamily="18" charset="0"/>
                        </a:rPr>
                        <m:t>)</m:t>
                      </m:r>
                    </m:oMath>
                  </m:oMathPara>
                </a14:m>
                <a:endParaRPr lang="bg-BG" sz="2000" b="1" dirty="0">
                  <a:solidFill>
                    <a:schemeClr val="accent2">
                      <a:lumMod val="50000"/>
                    </a:schemeClr>
                  </a:solidFill>
                  <a:latin typeface="Times New Roman Cyr" pitchFamily="18" charset="0"/>
                  <a:cs typeface="Times New Roman Cyr" pitchFamily="18" charset="0"/>
                </a:endParaRPr>
              </a:p>
            </p:txBody>
          </p:sp>
        </mc:Choice>
        <mc:Fallback xmlns="">
          <p:sp>
            <p:nvSpPr>
              <p:cNvPr id="10" name="Title 1">
                <a:extLst>
                  <a:ext uri="{FF2B5EF4-FFF2-40B4-BE49-F238E27FC236}">
                    <a16:creationId xmlns:a16="http://schemas.microsoft.com/office/drawing/2014/main" id="{DAE089AA-46EA-E26A-25F3-849E76AAE6D4}"/>
                  </a:ext>
                </a:extLst>
              </p:cNvPr>
              <p:cNvSpPr txBox="1">
                <a:spLocks noRot="1" noChangeAspect="1" noMove="1" noResize="1" noEditPoints="1" noAdjustHandles="1" noChangeArrowheads="1" noChangeShapeType="1" noTextEdit="1"/>
              </p:cNvSpPr>
              <p:nvPr/>
            </p:nvSpPr>
            <p:spPr>
              <a:xfrm>
                <a:off x="720096" y="124638"/>
                <a:ext cx="8063880" cy="784082"/>
              </a:xfrm>
              <a:prstGeom prst="rect">
                <a:avLst/>
              </a:prstGeom>
              <a:blipFill>
                <a:blip r:embed="rId3"/>
                <a:stretch>
                  <a:fillRect t="-6977" b="-14729"/>
                </a:stretch>
              </a:blipFill>
            </p:spPr>
            <p:txBody>
              <a:bodyPr/>
              <a:lstStyle/>
              <a:p>
                <a:r>
                  <a:rPr lang="en-US">
                    <a:noFill/>
                  </a:rPr>
                  <a:t> </a:t>
                </a:r>
              </a:p>
            </p:txBody>
          </p:sp>
        </mc:Fallback>
      </mc:AlternateContent>
    </p:spTree>
    <p:extLst>
      <p:ext uri="{BB962C8B-B14F-4D97-AF65-F5344CB8AC3E}">
        <p14:creationId xmlns:p14="http://schemas.microsoft.com/office/powerpoint/2010/main" val="3876971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3C20-DBA2-405D-9DC7-0F51039B864D}"/>
              </a:ext>
            </a:extLst>
          </p:cNvPr>
          <p:cNvSpPr>
            <a:spLocks noGrp="1"/>
          </p:cNvSpPr>
          <p:nvPr>
            <p:ph type="title"/>
          </p:nvPr>
        </p:nvSpPr>
        <p:spPr>
          <a:xfrm>
            <a:off x="448548" y="2420888"/>
            <a:ext cx="8229600" cy="1143000"/>
          </a:xfrm>
        </p:spPr>
        <p:txBody>
          <a:bodyPr/>
          <a:lstStyle/>
          <a:p>
            <a:pPr algn="ctr"/>
            <a:r>
              <a:rPr lang="en-US" dirty="0">
                <a:solidFill>
                  <a:schemeClr val="bg1"/>
                </a:solidFill>
              </a:rPr>
              <a:t>Introduction</a:t>
            </a:r>
          </a:p>
        </p:txBody>
      </p:sp>
      <p:sp>
        <p:nvSpPr>
          <p:cNvPr id="7" name="Footer Placeholder 4">
            <a:extLst>
              <a:ext uri="{FF2B5EF4-FFF2-40B4-BE49-F238E27FC236}">
                <a16:creationId xmlns:a16="http://schemas.microsoft.com/office/drawing/2014/main" id="{A65A971A-4293-4DEE-BC46-7925E8D2F72C}"/>
              </a:ext>
            </a:extLst>
          </p:cNvPr>
          <p:cNvSpPr>
            <a:spLocks noGrp="1"/>
          </p:cNvSpPr>
          <p:nvPr>
            <p:ph type="ftr" sz="quarter" idx="11"/>
          </p:nvPr>
        </p:nvSpPr>
        <p:spPr>
          <a:xfrm>
            <a:off x="3252318" y="6395033"/>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6" name="Slide Number Placeholder 5">
            <a:extLst>
              <a:ext uri="{FF2B5EF4-FFF2-40B4-BE49-F238E27FC236}">
                <a16:creationId xmlns:a16="http://schemas.microsoft.com/office/drawing/2014/main" id="{E3DFE911-3B17-455A-9D50-99D6364A3C3D}"/>
              </a:ext>
            </a:extLst>
          </p:cNvPr>
          <p:cNvSpPr>
            <a:spLocks noGrp="1"/>
          </p:cNvSpPr>
          <p:nvPr>
            <p:ph type="sldNum" sz="quarter" idx="12"/>
          </p:nvPr>
        </p:nvSpPr>
        <p:spPr>
          <a:xfrm>
            <a:off x="7812360" y="6380161"/>
            <a:ext cx="578317" cy="365125"/>
          </a:xfrm>
        </p:spPr>
        <p:txBody>
          <a:bodyPr/>
          <a:lstStyle/>
          <a:p>
            <a:fld id="{666D7441-A661-464A-8616-59533B53E3BB}" type="slidenum">
              <a:rPr lang="bg-BG" sz="2000" smtClean="0"/>
              <a:pPr/>
              <a:t>3</a:t>
            </a:fld>
            <a:endParaRPr lang="bg-BG" sz="2000" dirty="0"/>
          </a:p>
        </p:txBody>
      </p:sp>
      <p:sp>
        <p:nvSpPr>
          <p:cNvPr id="5" name="Контейнер за дата 4">
            <a:extLst>
              <a:ext uri="{FF2B5EF4-FFF2-40B4-BE49-F238E27FC236}">
                <a16:creationId xmlns:a16="http://schemas.microsoft.com/office/drawing/2014/main" id="{5343BACC-EE85-0326-74E9-9B50D2BD2E23}"/>
              </a:ext>
            </a:extLst>
          </p:cNvPr>
          <p:cNvSpPr>
            <a:spLocks noGrp="1"/>
          </p:cNvSpPr>
          <p:nvPr>
            <p:ph type="dt" sz="half" idx="10"/>
          </p:nvPr>
        </p:nvSpPr>
        <p:spPr>
          <a:xfrm>
            <a:off x="741479" y="6380160"/>
            <a:ext cx="2057400" cy="365125"/>
          </a:xfrm>
        </p:spPr>
        <p:txBody>
          <a:bodyPr/>
          <a:lstStyle/>
          <a:p>
            <a:fld id="{DEFDB486-980E-481A-A167-AA0D8ADEC0AD}" type="datetime1">
              <a:rPr lang="en-US" sz="1700" smtClean="0">
                <a:solidFill>
                  <a:srgbClr val="FFC000"/>
                </a:solidFill>
              </a:rPr>
              <a:t>12/21/2022</a:t>
            </a:fld>
            <a:endParaRPr lang="bg-BG" sz="1700" dirty="0">
              <a:solidFill>
                <a:srgbClr val="FFC000"/>
              </a:solidFill>
            </a:endParaRPr>
          </a:p>
        </p:txBody>
      </p:sp>
    </p:spTree>
    <p:extLst>
      <p:ext uri="{BB962C8B-B14F-4D97-AF65-F5344CB8AC3E}">
        <p14:creationId xmlns:p14="http://schemas.microsoft.com/office/powerpoint/2010/main" val="3336707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Текстово поле 15">
                <a:extLst>
                  <a:ext uri="{FF2B5EF4-FFF2-40B4-BE49-F238E27FC236}">
                    <a16:creationId xmlns:a16="http://schemas.microsoft.com/office/drawing/2014/main" id="{E1C66F7F-EDAB-443A-9064-54C365FC66AF}"/>
                  </a:ext>
                </a:extLst>
              </p:cNvPr>
              <p:cNvSpPr txBox="1"/>
              <p:nvPr/>
            </p:nvSpPr>
            <p:spPr>
              <a:xfrm>
                <a:off x="2195736" y="2365653"/>
                <a:ext cx="3528392" cy="640175"/>
              </a:xfrm>
              <a:prstGeom prst="rect">
                <a:avLst/>
              </a:prstGeom>
              <a:noFill/>
            </p:spPr>
            <p:txBody>
              <a:bodyPr wrap="square">
                <a:spAutoFit/>
              </a:bodyPr>
              <a:lstStyle/>
              <a:p>
                <a:r>
                  <a:rPr lang="en-GB" sz="20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14:m>
                  <m:oMath xmlns:m="http://schemas.openxmlformats.org/officeDocument/2006/math">
                    <m:sSubSup>
                      <m:sSubSupPr>
                        <m:ctrlPr>
                          <a:rPr lang="en-GB" sz="2000" i="1">
                            <a:effectLst/>
                            <a:latin typeface="Cambria Math" panose="02040503050406030204" pitchFamily="18" charset="0"/>
                          </a:rPr>
                        </m:ctrlPr>
                      </m:sSubSupPr>
                      <m:e>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𝜎</m:t>
                        </m:r>
                      </m:e>
                      <m:sub>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𝑝</m:t>
                        </m:r>
                      </m:sub>
                      <m:sup>
                        <m:r>
                          <a:rPr lang="en-US" sz="2000" b="0" i="1" smtClean="0">
                            <a:solidFill>
                              <a:srgbClr val="000000"/>
                            </a:solidFill>
                            <a:effectLst/>
                            <a:latin typeface="Cambria Math" panose="02040503050406030204" pitchFamily="18" charset="0"/>
                            <a:ea typeface="Cambria" panose="02040503050406030204" pitchFamily="18" charset="0"/>
                            <a:cs typeface="Cambria" panose="02040503050406030204" pitchFamily="18" charset="0"/>
                          </a:rPr>
                          <m:t>′</m:t>
                        </m:r>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𝑖</m:t>
                        </m:r>
                      </m:sup>
                    </m:sSubSup>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m:t>
                    </m:r>
                    <m:f>
                      <m:fPr>
                        <m:ctrlPr>
                          <a:rPr lang="en-GB" sz="2000" i="1">
                            <a:effectLst/>
                            <a:latin typeface="Cambria Math" panose="02040503050406030204" pitchFamily="18" charset="0"/>
                          </a:rPr>
                        </m:ctrlPr>
                      </m:fPr>
                      <m:num>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1</m:t>
                        </m:r>
                      </m:num>
                      <m:den>
                        <m:sSup>
                          <m:sSupPr>
                            <m:ctrlPr>
                              <a:rPr lang="en-GB" sz="2000" i="1">
                                <a:effectLst/>
                                <a:latin typeface="Cambria Math" panose="02040503050406030204" pitchFamily="18" charset="0"/>
                              </a:rPr>
                            </m:ctrlPr>
                          </m:sSupPr>
                          <m:e>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𝑝</m:t>
                            </m:r>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m:t>
                            </m:r>
                          </m:e>
                          <m:sup>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𝑖</m:t>
                            </m:r>
                          </m:sup>
                        </m:sSup>
                      </m:den>
                    </m:f>
                    <m:d>
                      <m:dPr>
                        <m:begChr m:val="|"/>
                        <m:endChr m:val="|"/>
                        <m:ctrlPr>
                          <a:rPr lang="en-GB" sz="2000" i="1">
                            <a:effectLst/>
                            <a:latin typeface="Cambria Math" panose="02040503050406030204" pitchFamily="18" charset="0"/>
                          </a:rPr>
                        </m:ctrlPr>
                      </m:dPr>
                      <m:e>
                        <m:f>
                          <m:fPr>
                            <m:ctrlPr>
                              <a:rPr lang="en-GB" sz="2000" i="1">
                                <a:effectLst/>
                                <a:latin typeface="Cambria Math" panose="02040503050406030204" pitchFamily="18" charset="0"/>
                              </a:rPr>
                            </m:ctrlPr>
                          </m:fPr>
                          <m:num>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m:t>
                            </m:r>
                            <m:sSup>
                              <m:sSupPr>
                                <m:ctrlPr>
                                  <a:rPr lang="en-GB" sz="2000" i="1">
                                    <a:effectLst/>
                                    <a:latin typeface="Cambria Math" panose="02040503050406030204" pitchFamily="18" charset="0"/>
                                  </a:rPr>
                                </m:ctrlPr>
                              </m:sSupPr>
                              <m:e>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𝑝</m:t>
                                </m:r>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m:t>
                                </m:r>
                              </m:e>
                              <m:sup>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𝑖</m:t>
                                </m:r>
                              </m:sup>
                            </m:sSup>
                          </m:num>
                          <m:den>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m:t>
                            </m:r>
                            <m:sSup>
                              <m:sSupPr>
                                <m:ctrlPr>
                                  <a:rPr lang="en-GB" sz="2000" i="1">
                                    <a:effectLst/>
                                    <a:latin typeface="Cambria Math" panose="02040503050406030204" pitchFamily="18" charset="0"/>
                                  </a:rPr>
                                </m:ctrlPr>
                              </m:sSupPr>
                              <m:e>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𝜙</m:t>
                                </m:r>
                              </m:e>
                              <m:sup>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𝑖</m:t>
                                </m:r>
                              </m:sup>
                            </m:sSup>
                          </m:den>
                        </m:f>
                        <m:sSub>
                          <m:sSubPr>
                            <m:ctrlPr>
                              <a:rPr lang="en-GB" sz="2000" i="1">
                                <a:effectLst/>
                                <a:latin typeface="Cambria Math" panose="02040503050406030204" pitchFamily="18" charset="0"/>
                              </a:rPr>
                            </m:ctrlPr>
                          </m:sSubPr>
                          <m:e>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𝜎</m:t>
                            </m:r>
                          </m:e>
                          <m:sub>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𝜙</m:t>
                            </m:r>
                          </m:sub>
                        </m:sSub>
                        <m:d>
                          <m:dPr>
                            <m:ctrlPr>
                              <a:rPr lang="en-GB" sz="2000" i="1">
                                <a:effectLst/>
                                <a:latin typeface="Cambria Math" panose="02040503050406030204" pitchFamily="18" charset="0"/>
                              </a:rPr>
                            </m:ctrlPr>
                          </m:dPr>
                          <m:e>
                            <m:sSup>
                              <m:sSupPr>
                                <m:ctrlPr>
                                  <a:rPr lang="en-GB" sz="2000" i="1">
                                    <a:effectLst/>
                                    <a:latin typeface="Cambria Math" panose="02040503050406030204" pitchFamily="18" charset="0"/>
                                  </a:rPr>
                                </m:ctrlPr>
                              </m:sSupPr>
                              <m:e>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𝜙</m:t>
                                </m:r>
                              </m:e>
                              <m:sup>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𝑖</m:t>
                                </m:r>
                              </m:sup>
                            </m:sSup>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m:t>
                            </m:r>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𝜋</m:t>
                            </m:r>
                          </m:e>
                        </m:d>
                      </m:e>
                    </m:d>
                  </m:oMath>
                </a14:m>
                <a:endParaRPr lang="en-GB" sz="2000" dirty="0"/>
              </a:p>
            </p:txBody>
          </p:sp>
        </mc:Choice>
        <mc:Fallback xmlns="">
          <p:sp>
            <p:nvSpPr>
              <p:cNvPr id="16" name="Текстово поле 15">
                <a:extLst>
                  <a:ext uri="{FF2B5EF4-FFF2-40B4-BE49-F238E27FC236}">
                    <a16:creationId xmlns:a16="http://schemas.microsoft.com/office/drawing/2014/main" id="{E1C66F7F-EDAB-443A-9064-54C365FC66AF}"/>
                  </a:ext>
                </a:extLst>
              </p:cNvPr>
              <p:cNvSpPr txBox="1">
                <a:spLocks noRot="1" noChangeAspect="1" noMove="1" noResize="1" noEditPoints="1" noAdjustHandles="1" noChangeArrowheads="1" noChangeShapeType="1" noTextEdit="1"/>
              </p:cNvSpPr>
              <p:nvPr/>
            </p:nvSpPr>
            <p:spPr>
              <a:xfrm>
                <a:off x="2195736" y="2365653"/>
                <a:ext cx="3528392" cy="64017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8">
                <a:extLst>
                  <a:ext uri="{FF2B5EF4-FFF2-40B4-BE49-F238E27FC236}">
                    <a16:creationId xmlns:a16="http://schemas.microsoft.com/office/drawing/2014/main" id="{43F7C077-9424-4BD4-A269-01F09FA0EC1C}"/>
                  </a:ext>
                </a:extLst>
              </p:cNvPr>
              <p:cNvSpPr txBox="1"/>
              <p:nvPr/>
            </p:nvSpPr>
            <p:spPr>
              <a:xfrm>
                <a:off x="738044" y="1025441"/>
                <a:ext cx="8017424" cy="1323439"/>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	</a:t>
                </a:r>
                <a:r>
                  <a:rPr lang="en-GB" sz="2000" dirty="0">
                    <a:solidFill>
                      <a:srgbClr val="000000"/>
                    </a:solidFill>
                    <a:latin typeface="Cambria" panose="02040503050406030204" pitchFamily="18" charset="0"/>
                    <a:ea typeface="Cambria" panose="02040503050406030204" pitchFamily="18" charset="0"/>
                    <a:cs typeface="Cambria" panose="02040503050406030204" pitchFamily="18" charset="0"/>
                  </a:rPr>
                  <a:t> R</a:t>
                </a:r>
                <a:r>
                  <a:rPr lang="en-GB" sz="20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obustness of the QRWS algorithm</a:t>
                </a:r>
                <a:r>
                  <a:rPr lang="en-GB" sz="20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GB" sz="20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in both cases, when coin is constructed by using </a:t>
                </a:r>
                <a14:m>
                  <m:oMath xmlns:m="http://schemas.openxmlformats.org/officeDocument/2006/math">
                    <m:r>
                      <m:rPr>
                        <m:sty m:val="p"/>
                      </m:rPr>
                      <a:rPr lang="el-GR" sz="2000" i="1" smtClean="0">
                        <a:latin typeface="Cambria Math" panose="02040503050406030204" pitchFamily="18" charset="0"/>
                        <a:cs typeface="Arial" panose="020B0604020202020204" pitchFamily="34" charset="0"/>
                      </a:rPr>
                      <m:t>ζ</m:t>
                    </m:r>
                    <m:r>
                      <a:rPr lang="en-US" sz="2000" i="1" smtClean="0">
                        <a:latin typeface="Cambria Math" panose="02040503050406030204" pitchFamily="18" charset="0"/>
                        <a:cs typeface="Arial" panose="020B0604020202020204" pitchFamily="34" charset="0"/>
                      </a:rPr>
                      <m:t>=</m:t>
                    </m:r>
                    <m:r>
                      <a:rPr lang="en-US" sz="2000" i="1" smtClean="0">
                        <a:latin typeface="Cambria Math" panose="02040503050406030204" pitchFamily="18" charset="0"/>
                        <a:cs typeface="Arial" panose="020B0604020202020204" pitchFamily="34" charset="0"/>
                      </a:rPr>
                      <m:t>𝜋</m:t>
                    </m:r>
                  </m:oMath>
                </a14:m>
                <a:r>
                  <a:rPr lang="en-US" sz="2000" dirty="0">
                    <a:latin typeface="Arial" panose="020B0604020202020204" pitchFamily="34" charset="0"/>
                    <a:cs typeface="Arial" panose="020B0604020202020204" pitchFamily="34" charset="0"/>
                  </a:rPr>
                  <a:t> </a:t>
                </a:r>
                <a:r>
                  <a:rPr lang="en-US" sz="2000" dirty="0">
                    <a:solidFill>
                      <a:srgbClr val="000000"/>
                    </a:solidFill>
                    <a:latin typeface="Cambria" panose="02040503050406030204" pitchFamily="18" charset="0"/>
                    <a:ea typeface="Cambria" panose="02040503050406030204" pitchFamily="18" charset="0"/>
                    <a:cs typeface="Cambria" panose="02040503050406030204" pitchFamily="18" charset="0"/>
                  </a:rPr>
                  <a:t>and nonlinear function should be compared to evaluate the gain of using nonlinear function. It can be done by dividing a </a:t>
                </a:r>
                <a:r>
                  <a:rPr lang="en-GB" sz="2000" dirty="0">
                    <a:solidFill>
                      <a:srgbClr val="000000"/>
                    </a:solidFill>
                    <a:latin typeface="Cambria" panose="02040503050406030204" pitchFamily="18" charset="0"/>
                    <a:ea typeface="Cambria" panose="02040503050406030204" pitchFamily="18" charset="0"/>
                    <a:cs typeface="Cambria" panose="02040503050406030204" pitchFamily="18" charset="0"/>
                  </a:rPr>
                  <a:t>root-mean-square deviations of the both probabilities</a:t>
                </a:r>
                <a:r>
                  <a:rPr lang="en-US" sz="2000" dirty="0"/>
                  <a:t>.</a:t>
                </a:r>
              </a:p>
            </p:txBody>
          </p:sp>
        </mc:Choice>
        <mc:Fallback xmlns="">
          <p:sp>
            <p:nvSpPr>
              <p:cNvPr id="15" name="TextBox 8">
                <a:extLst>
                  <a:ext uri="{FF2B5EF4-FFF2-40B4-BE49-F238E27FC236}">
                    <a16:creationId xmlns:a16="http://schemas.microsoft.com/office/drawing/2014/main" id="{43F7C077-9424-4BD4-A269-01F09FA0EC1C}"/>
                  </a:ext>
                </a:extLst>
              </p:cNvPr>
              <p:cNvSpPr txBox="1">
                <a:spLocks noRot="1" noChangeAspect="1" noMove="1" noResize="1" noEditPoints="1" noAdjustHandles="1" noChangeArrowheads="1" noChangeShapeType="1" noTextEdit="1"/>
              </p:cNvSpPr>
              <p:nvPr/>
            </p:nvSpPr>
            <p:spPr>
              <a:xfrm>
                <a:off x="738044" y="1025441"/>
                <a:ext cx="8017424" cy="1323439"/>
              </a:xfrm>
              <a:prstGeom prst="rect">
                <a:avLst/>
              </a:prstGeom>
              <a:blipFill>
                <a:blip r:embed="rId3"/>
                <a:stretch>
                  <a:fillRect l="-760" t="-2304" b="-7834"/>
                </a:stretch>
              </a:blipFill>
            </p:spPr>
            <p:txBody>
              <a:bodyPr/>
              <a:lstStyle/>
              <a:p>
                <a:r>
                  <a:rPr lang="en-US">
                    <a:noFill/>
                  </a:rPr>
                  <a:t> </a:t>
                </a:r>
              </a:p>
            </p:txBody>
          </p:sp>
        </mc:Fallback>
      </mc:AlternateContent>
      <p:sp>
        <p:nvSpPr>
          <p:cNvPr id="10" name="Правоъгълник 9">
            <a:extLst>
              <a:ext uri="{FF2B5EF4-FFF2-40B4-BE49-F238E27FC236}">
                <a16:creationId xmlns:a16="http://schemas.microsoft.com/office/drawing/2014/main" id="{6DE9E778-98C1-EAEC-EB07-7438382D8A31}"/>
              </a:ext>
            </a:extLst>
          </p:cNvPr>
          <p:cNvSpPr/>
          <p:nvPr/>
        </p:nvSpPr>
        <p:spPr>
          <a:xfrm>
            <a:off x="623029" y="909615"/>
            <a:ext cx="7897942" cy="2117817"/>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04195050-A3F8-4E54-8C1F-C9684FF97E46}"/>
              </a:ext>
            </a:extLst>
          </p:cNvPr>
          <p:cNvSpPr>
            <a:spLocks noGrp="1"/>
          </p:cNvSpPr>
          <p:nvPr>
            <p:ph type="sldNum" sz="quarter" idx="12"/>
          </p:nvPr>
        </p:nvSpPr>
        <p:spPr>
          <a:xfrm>
            <a:off x="7740352" y="6424617"/>
            <a:ext cx="578317" cy="365125"/>
          </a:xfrm>
        </p:spPr>
        <p:txBody>
          <a:bodyPr/>
          <a:lstStyle/>
          <a:p>
            <a:fld id="{666D7441-A661-464A-8616-59533B53E3BB}" type="slidenum">
              <a:rPr lang="bg-BG" sz="2000" smtClean="0"/>
              <a:pPr/>
              <a:t>30</a:t>
            </a:fld>
            <a:endParaRPr lang="bg-BG" sz="2000" dirty="0"/>
          </a:p>
        </p:txBody>
      </p:sp>
      <p:sp>
        <p:nvSpPr>
          <p:cNvPr id="19" name="Footer Placeholder 4">
            <a:extLst>
              <a:ext uri="{FF2B5EF4-FFF2-40B4-BE49-F238E27FC236}">
                <a16:creationId xmlns:a16="http://schemas.microsoft.com/office/drawing/2014/main" id="{ECE099DF-8827-4F51-95B0-8E914D46DC3A}"/>
              </a:ext>
            </a:extLst>
          </p:cNvPr>
          <p:cNvSpPr>
            <a:spLocks noGrp="1"/>
          </p:cNvSpPr>
          <p:nvPr>
            <p:ph type="ftr" sz="quarter" idx="11"/>
          </p:nvPr>
        </p:nvSpPr>
        <p:spPr>
          <a:xfrm>
            <a:off x="3240480" y="6421801"/>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7" name="Title 1">
            <a:extLst>
              <a:ext uri="{FF2B5EF4-FFF2-40B4-BE49-F238E27FC236}">
                <a16:creationId xmlns:a16="http://schemas.microsoft.com/office/drawing/2014/main" id="{C369B668-7A61-4BC5-AD2B-4C9F8313644C}"/>
              </a:ext>
            </a:extLst>
          </p:cNvPr>
          <p:cNvSpPr txBox="1">
            <a:spLocks/>
          </p:cNvSpPr>
          <p:nvPr/>
        </p:nvSpPr>
        <p:spPr>
          <a:xfrm>
            <a:off x="874208" y="68478"/>
            <a:ext cx="7369351" cy="84024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Comparison of stability between standard and optimized coin</a:t>
            </a:r>
            <a:endParaRPr lang="bg-BG" sz="2800" b="1" dirty="0">
              <a:solidFill>
                <a:schemeClr val="accent2">
                  <a:lumMod val="50000"/>
                </a:schemeClr>
              </a:solidFill>
              <a:latin typeface="Times New Roman Cyr" pitchFamily="18" charset="0"/>
              <a:cs typeface="Times New Roman Cyr" pitchFamily="18" charset="0"/>
            </a:endParaRPr>
          </a:p>
        </p:txBody>
      </p:sp>
      <p:pic>
        <p:nvPicPr>
          <p:cNvPr id="4" name="Картина 3">
            <a:extLst>
              <a:ext uri="{FF2B5EF4-FFF2-40B4-BE49-F238E27FC236}">
                <a16:creationId xmlns:a16="http://schemas.microsoft.com/office/drawing/2014/main" id="{C82AE40D-CFA9-4BE0-BA72-9AE165548812}"/>
              </a:ext>
            </a:extLst>
          </p:cNvPr>
          <p:cNvPicPr>
            <a:picLocks noChangeAspect="1"/>
          </p:cNvPicPr>
          <p:nvPr/>
        </p:nvPicPr>
        <p:blipFill rotWithShape="1">
          <a:blip r:embed="rId4">
            <a:extLst>
              <a:ext uri="{28A0092B-C50C-407E-A947-70E740481C1C}">
                <a14:useLocalDpi xmlns:a14="http://schemas.microsoft.com/office/drawing/2010/main" val="0"/>
              </a:ext>
            </a:extLst>
          </a:blip>
          <a:srcRect t="10631" r="9177"/>
          <a:stretch/>
        </p:blipFill>
        <p:spPr>
          <a:xfrm>
            <a:off x="877324" y="3048742"/>
            <a:ext cx="3503933" cy="2540498"/>
          </a:xfrm>
          <a:prstGeom prst="rect">
            <a:avLst/>
          </a:prstGeom>
        </p:spPr>
      </p:pic>
      <p:pic>
        <p:nvPicPr>
          <p:cNvPr id="9" name="Картина 8">
            <a:extLst>
              <a:ext uri="{FF2B5EF4-FFF2-40B4-BE49-F238E27FC236}">
                <a16:creationId xmlns:a16="http://schemas.microsoft.com/office/drawing/2014/main" id="{3DB9280D-8136-4C7C-895F-8F3ED2254F3E}"/>
              </a:ext>
            </a:extLst>
          </p:cNvPr>
          <p:cNvPicPr>
            <a:picLocks noChangeAspect="1"/>
          </p:cNvPicPr>
          <p:nvPr/>
        </p:nvPicPr>
        <p:blipFill rotWithShape="1">
          <a:blip r:embed="rId5">
            <a:extLst>
              <a:ext uri="{28A0092B-C50C-407E-A947-70E740481C1C}">
                <a14:useLocalDpi xmlns:a14="http://schemas.microsoft.com/office/drawing/2010/main" val="0"/>
              </a:ext>
            </a:extLst>
          </a:blip>
          <a:srcRect t="10631" r="8542"/>
          <a:stretch/>
        </p:blipFill>
        <p:spPr>
          <a:xfrm>
            <a:off x="4790292" y="3033031"/>
            <a:ext cx="3528392" cy="2540497"/>
          </a:xfrm>
          <a:prstGeom prst="rect">
            <a:avLst/>
          </a:prstGeom>
        </p:spPr>
      </p:pic>
      <p:sp>
        <p:nvSpPr>
          <p:cNvPr id="17" name="TextBox 6">
            <a:extLst>
              <a:ext uri="{FF2B5EF4-FFF2-40B4-BE49-F238E27FC236}">
                <a16:creationId xmlns:a16="http://schemas.microsoft.com/office/drawing/2014/main" id="{5F7DC66E-13DE-43FB-9DC2-D2B115B5353E}"/>
              </a:ext>
            </a:extLst>
          </p:cNvPr>
          <p:cNvSpPr txBox="1"/>
          <p:nvPr/>
        </p:nvSpPr>
        <p:spPr>
          <a:xfrm>
            <a:off x="1438927" y="2645859"/>
            <a:ext cx="783704" cy="369332"/>
          </a:xfrm>
          <a:prstGeom prst="rect">
            <a:avLst/>
          </a:prstGeom>
          <a:noFill/>
        </p:spPr>
        <p:txBody>
          <a:bodyPr wrap="square">
            <a:spAutoFit/>
          </a:bodyPr>
          <a:lstStyle/>
          <a:p>
            <a:pPr algn="ctr"/>
            <a:r>
              <a:rPr lang="en-US" sz="1800" dirty="0">
                <a:latin typeface="Arial" panose="020B0604020202020204" pitchFamily="34" charset="0"/>
                <a:cs typeface="Arial" panose="020B0604020202020204" pitchFamily="34" charset="0"/>
              </a:rPr>
              <a:t>m=5</a:t>
            </a:r>
          </a:p>
        </p:txBody>
      </p:sp>
      <p:sp>
        <p:nvSpPr>
          <p:cNvPr id="18" name="TextBox 6">
            <a:extLst>
              <a:ext uri="{FF2B5EF4-FFF2-40B4-BE49-F238E27FC236}">
                <a16:creationId xmlns:a16="http://schemas.microsoft.com/office/drawing/2014/main" id="{9DE46492-57F2-4D60-B82E-CAB953270C9A}"/>
              </a:ext>
            </a:extLst>
          </p:cNvPr>
          <p:cNvSpPr txBox="1"/>
          <p:nvPr/>
        </p:nvSpPr>
        <p:spPr>
          <a:xfrm>
            <a:off x="6416588" y="2659093"/>
            <a:ext cx="783704" cy="369332"/>
          </a:xfrm>
          <a:prstGeom prst="rect">
            <a:avLst/>
          </a:prstGeom>
          <a:noFill/>
        </p:spPr>
        <p:txBody>
          <a:bodyPr wrap="square">
            <a:spAutoFit/>
          </a:bodyPr>
          <a:lstStyle/>
          <a:p>
            <a:pPr algn="ctr"/>
            <a:r>
              <a:rPr lang="en-US" sz="1800" dirty="0">
                <a:latin typeface="Arial" panose="020B0604020202020204" pitchFamily="34" charset="0"/>
                <a:cs typeface="Arial" panose="020B0604020202020204" pitchFamily="34" charset="0"/>
              </a:rPr>
              <a:t>m=10</a:t>
            </a:r>
          </a:p>
        </p:txBody>
      </p:sp>
      <mc:AlternateContent xmlns:mc="http://schemas.openxmlformats.org/markup-compatibility/2006" xmlns:a14="http://schemas.microsoft.com/office/drawing/2010/main">
        <mc:Choice Requires="a14">
          <p:sp>
            <p:nvSpPr>
              <p:cNvPr id="14" name="Текстово поле 13">
                <a:extLst>
                  <a:ext uri="{FF2B5EF4-FFF2-40B4-BE49-F238E27FC236}">
                    <a16:creationId xmlns:a16="http://schemas.microsoft.com/office/drawing/2014/main" id="{A0FFEC4E-592C-4272-9160-BFDA911AE437}"/>
                  </a:ext>
                </a:extLst>
              </p:cNvPr>
              <p:cNvSpPr txBox="1"/>
              <p:nvPr/>
            </p:nvSpPr>
            <p:spPr>
              <a:xfrm>
                <a:off x="1260395" y="5696785"/>
                <a:ext cx="7139861" cy="732380"/>
              </a:xfrm>
              <a:prstGeom prst="rect">
                <a:avLst/>
              </a:prstGeom>
              <a:noFill/>
            </p:spPr>
            <p:txBody>
              <a:bodyPr wrap="square">
                <a:spAutoFit/>
              </a:bodyPr>
              <a:lstStyle/>
              <a:p>
                <a:pPr indent="183515" algn="just">
                  <a:lnSpc>
                    <a:spcPct val="108000"/>
                  </a:lnSpc>
                </a:pPr>
                <a:r>
                  <a:rPr lang="en-GB" sz="20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GB" sz="2000" dirty="0">
                    <a:solidFill>
                      <a:schemeClr val="tx2"/>
                    </a:solidFill>
                    <a:latin typeface="Cambria" panose="02040503050406030204" pitchFamily="18" charset="0"/>
                    <a:ea typeface="Cambria" panose="02040503050406030204" pitchFamily="18" charset="0"/>
                    <a:cs typeface="Cambria" panose="02040503050406030204" pitchFamily="18" charset="0"/>
                  </a:rPr>
                  <a:t>High stability of nonlinear coin in central region compared to standard coin with </a:t>
                </a:r>
                <a14:m>
                  <m:oMath xmlns:m="http://schemas.openxmlformats.org/officeDocument/2006/math">
                    <m:r>
                      <a:rPr lang="en-GB" sz="2000">
                        <a:solidFill>
                          <a:schemeClr val="tx2"/>
                        </a:solidFill>
                        <a:latin typeface="Cambria Math" panose="02040503050406030204" pitchFamily="18" charset="0"/>
                        <a:ea typeface="Cambria" panose="02040503050406030204" pitchFamily="18" charset="0"/>
                        <a:cs typeface="Cambria" panose="02040503050406030204" pitchFamily="18" charset="0"/>
                      </a:rPr>
                      <m:t>𝜁</m:t>
                    </m:r>
                    <m:r>
                      <a:rPr lang="en-GB" sz="2000">
                        <a:solidFill>
                          <a:schemeClr val="tx2"/>
                        </a:solidFill>
                        <a:latin typeface="Cambria Math" panose="02040503050406030204" pitchFamily="18" charset="0"/>
                        <a:ea typeface="Cambria" panose="02040503050406030204" pitchFamily="18" charset="0"/>
                        <a:cs typeface="Cambria" panose="02040503050406030204" pitchFamily="18" charset="0"/>
                      </a:rPr>
                      <m:t>=</m:t>
                    </m:r>
                    <m:r>
                      <a:rPr lang="en-GB" sz="2000">
                        <a:solidFill>
                          <a:schemeClr val="tx2"/>
                        </a:solidFill>
                        <a:latin typeface="Cambria Math" panose="02040503050406030204" pitchFamily="18" charset="0"/>
                        <a:ea typeface="Cambria" panose="02040503050406030204" pitchFamily="18" charset="0"/>
                        <a:cs typeface="Cambria" panose="02040503050406030204" pitchFamily="18" charset="0"/>
                      </a:rPr>
                      <m:t>𝜋</m:t>
                    </m:r>
                  </m:oMath>
                </a14:m>
                <a:endParaRPr lang="en-GB" sz="2000" dirty="0">
                  <a:solidFill>
                    <a:srgbClr val="000000"/>
                  </a:solidFill>
                  <a:latin typeface="Cambria" panose="02040503050406030204" pitchFamily="18" charset="0"/>
                  <a:ea typeface="Cambria" panose="02040503050406030204" pitchFamily="18" charset="0"/>
                  <a:cs typeface="Cambria" panose="02040503050406030204" pitchFamily="18" charset="0"/>
                </a:endParaRPr>
              </a:p>
            </p:txBody>
          </p:sp>
        </mc:Choice>
        <mc:Fallback xmlns="">
          <p:sp>
            <p:nvSpPr>
              <p:cNvPr id="14" name="Текстово поле 13">
                <a:extLst>
                  <a:ext uri="{FF2B5EF4-FFF2-40B4-BE49-F238E27FC236}">
                    <a16:creationId xmlns:a16="http://schemas.microsoft.com/office/drawing/2014/main" id="{A0FFEC4E-592C-4272-9160-BFDA911AE437}"/>
                  </a:ext>
                </a:extLst>
              </p:cNvPr>
              <p:cNvSpPr txBox="1">
                <a:spLocks noRot="1" noChangeAspect="1" noMove="1" noResize="1" noEditPoints="1" noAdjustHandles="1" noChangeArrowheads="1" noChangeShapeType="1" noTextEdit="1"/>
              </p:cNvSpPr>
              <p:nvPr/>
            </p:nvSpPr>
            <p:spPr>
              <a:xfrm>
                <a:off x="1260395" y="5696785"/>
                <a:ext cx="7139861" cy="732380"/>
              </a:xfrm>
              <a:prstGeom prst="rect">
                <a:avLst/>
              </a:prstGeom>
              <a:blipFill>
                <a:blip r:embed="rId6"/>
                <a:stretch>
                  <a:fillRect l="-939" t="-5000" r="-854" b="-14167"/>
                </a:stretch>
              </a:blipFill>
            </p:spPr>
            <p:txBody>
              <a:bodyPr/>
              <a:lstStyle/>
              <a:p>
                <a:r>
                  <a:rPr lang="en-US">
                    <a:noFill/>
                  </a:rPr>
                  <a:t> </a:t>
                </a:r>
              </a:p>
            </p:txBody>
          </p:sp>
        </mc:Fallback>
      </mc:AlternateContent>
      <p:sp>
        <p:nvSpPr>
          <p:cNvPr id="5" name="Контейнер за дата 4">
            <a:extLst>
              <a:ext uri="{FF2B5EF4-FFF2-40B4-BE49-F238E27FC236}">
                <a16:creationId xmlns:a16="http://schemas.microsoft.com/office/drawing/2014/main" id="{CA8FE49F-3D0D-7727-73E5-490A83C52DD7}"/>
              </a:ext>
            </a:extLst>
          </p:cNvPr>
          <p:cNvSpPr>
            <a:spLocks noGrp="1"/>
          </p:cNvSpPr>
          <p:nvPr>
            <p:ph type="dt" sz="half" idx="10"/>
          </p:nvPr>
        </p:nvSpPr>
        <p:spPr>
          <a:xfrm>
            <a:off x="743744" y="6421801"/>
            <a:ext cx="2057400" cy="365125"/>
          </a:xfrm>
        </p:spPr>
        <p:txBody>
          <a:bodyPr/>
          <a:lstStyle/>
          <a:p>
            <a:fld id="{54F01CA7-47B6-4A63-9E58-148F13FE6F5B}" type="datetime1">
              <a:rPr lang="en-US" sz="1700" smtClean="0">
                <a:solidFill>
                  <a:srgbClr val="FFC000"/>
                </a:solidFill>
              </a:rPr>
              <a:t>12/21/2022</a:t>
            </a:fld>
            <a:endParaRPr lang="bg-BG" sz="1700" dirty="0">
              <a:solidFill>
                <a:srgbClr val="FFC000"/>
              </a:solidFill>
            </a:endParaRPr>
          </a:p>
        </p:txBody>
      </p:sp>
      <p:sp>
        <p:nvSpPr>
          <p:cNvPr id="3" name="Правоъгълник 2">
            <a:extLst>
              <a:ext uri="{FF2B5EF4-FFF2-40B4-BE49-F238E27FC236}">
                <a16:creationId xmlns:a16="http://schemas.microsoft.com/office/drawing/2014/main" id="{C8446C99-9C1C-0D88-7DDF-ABB8E3E70AF3}"/>
              </a:ext>
            </a:extLst>
          </p:cNvPr>
          <p:cNvSpPr/>
          <p:nvPr/>
        </p:nvSpPr>
        <p:spPr>
          <a:xfrm>
            <a:off x="1331640" y="3048742"/>
            <a:ext cx="834758" cy="2388303"/>
          </a:xfrm>
          <a:prstGeom prst="rect">
            <a:avLst/>
          </a:prstGeom>
          <a:solidFill>
            <a:schemeClr val="tx1">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Правоъгълник 19">
            <a:extLst>
              <a:ext uri="{FF2B5EF4-FFF2-40B4-BE49-F238E27FC236}">
                <a16:creationId xmlns:a16="http://schemas.microsoft.com/office/drawing/2014/main" id="{94E1D424-F98D-045A-5201-6F7F6E24D2B8}"/>
              </a:ext>
            </a:extLst>
          </p:cNvPr>
          <p:cNvSpPr/>
          <p:nvPr/>
        </p:nvSpPr>
        <p:spPr>
          <a:xfrm>
            <a:off x="2948962" y="3063003"/>
            <a:ext cx="834758" cy="2388303"/>
          </a:xfrm>
          <a:prstGeom prst="rect">
            <a:avLst/>
          </a:prstGeom>
          <a:solidFill>
            <a:schemeClr val="tx1">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Правоъгълник 20">
            <a:extLst>
              <a:ext uri="{FF2B5EF4-FFF2-40B4-BE49-F238E27FC236}">
                <a16:creationId xmlns:a16="http://schemas.microsoft.com/office/drawing/2014/main" id="{A94D66D0-FDFD-14F7-9FCC-ED49D8E76620}"/>
              </a:ext>
            </a:extLst>
          </p:cNvPr>
          <p:cNvSpPr/>
          <p:nvPr/>
        </p:nvSpPr>
        <p:spPr>
          <a:xfrm>
            <a:off x="5253737" y="3037130"/>
            <a:ext cx="1136243" cy="2388303"/>
          </a:xfrm>
          <a:prstGeom prst="rect">
            <a:avLst/>
          </a:prstGeom>
          <a:solidFill>
            <a:schemeClr val="tx1">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Правоъгълник 21">
            <a:extLst>
              <a:ext uri="{FF2B5EF4-FFF2-40B4-BE49-F238E27FC236}">
                <a16:creationId xmlns:a16="http://schemas.microsoft.com/office/drawing/2014/main" id="{07E6B4C4-BC96-0BC1-B999-2078DB1977B0}"/>
              </a:ext>
            </a:extLst>
          </p:cNvPr>
          <p:cNvSpPr/>
          <p:nvPr/>
        </p:nvSpPr>
        <p:spPr>
          <a:xfrm>
            <a:off x="6539248" y="3028425"/>
            <a:ext cx="1201104" cy="2388303"/>
          </a:xfrm>
          <a:prstGeom prst="rect">
            <a:avLst/>
          </a:prstGeom>
          <a:solidFill>
            <a:schemeClr val="tx1">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Блоксхема: процес 22">
            <a:extLst>
              <a:ext uri="{FF2B5EF4-FFF2-40B4-BE49-F238E27FC236}">
                <a16:creationId xmlns:a16="http://schemas.microsoft.com/office/drawing/2014/main" id="{9B8B09D5-6C7B-9E4E-9503-7F81BAF13E87}"/>
              </a:ext>
            </a:extLst>
          </p:cNvPr>
          <p:cNvSpPr/>
          <p:nvPr/>
        </p:nvSpPr>
        <p:spPr>
          <a:xfrm>
            <a:off x="1199064" y="1771108"/>
            <a:ext cx="2724864" cy="1255451"/>
          </a:xfrm>
          <a:prstGeom prst="flowChartProcess">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dirty="0"/>
          </a:p>
        </p:txBody>
      </p:sp>
      <p:pic>
        <p:nvPicPr>
          <p:cNvPr id="24" name="Картина 23">
            <a:extLst>
              <a:ext uri="{FF2B5EF4-FFF2-40B4-BE49-F238E27FC236}">
                <a16:creationId xmlns:a16="http://schemas.microsoft.com/office/drawing/2014/main" id="{21267BE8-8B10-2282-C4A2-3764F5A582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0395" y="1826354"/>
            <a:ext cx="2606755" cy="1140091"/>
          </a:xfrm>
          <a:prstGeom prst="rect">
            <a:avLst/>
          </a:prstGeom>
        </p:spPr>
      </p:pic>
      <p:sp>
        <p:nvSpPr>
          <p:cNvPr id="25" name="Блоксхема: процес 24">
            <a:extLst>
              <a:ext uri="{FF2B5EF4-FFF2-40B4-BE49-F238E27FC236}">
                <a16:creationId xmlns:a16="http://schemas.microsoft.com/office/drawing/2014/main" id="{57E7B7A7-07E8-6FB2-FF20-3CA50A2F8F2B}"/>
              </a:ext>
            </a:extLst>
          </p:cNvPr>
          <p:cNvSpPr/>
          <p:nvPr/>
        </p:nvSpPr>
        <p:spPr>
          <a:xfrm>
            <a:off x="5171901" y="1750377"/>
            <a:ext cx="2693417" cy="1255451"/>
          </a:xfrm>
          <a:prstGeom prst="flowChartProcess">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dirty="0"/>
          </a:p>
        </p:txBody>
      </p:sp>
      <p:pic>
        <p:nvPicPr>
          <p:cNvPr id="26" name="Картина 25">
            <a:extLst>
              <a:ext uri="{FF2B5EF4-FFF2-40B4-BE49-F238E27FC236}">
                <a16:creationId xmlns:a16="http://schemas.microsoft.com/office/drawing/2014/main" id="{2E46DAE8-8FD0-98A4-BD5A-961C047FE2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92668" y="1771108"/>
            <a:ext cx="2574184" cy="1149531"/>
          </a:xfrm>
          <a:prstGeom prst="rect">
            <a:avLst/>
          </a:prstGeom>
        </p:spPr>
      </p:pic>
      <mc:AlternateContent xmlns:mc="http://schemas.openxmlformats.org/markup-compatibility/2006" xmlns:a14="http://schemas.microsoft.com/office/drawing/2010/main">
        <mc:Choice Requires="a14">
          <p:sp>
            <p:nvSpPr>
              <p:cNvPr id="27" name="Текстово поле 26">
                <a:extLst>
                  <a:ext uri="{FF2B5EF4-FFF2-40B4-BE49-F238E27FC236}">
                    <a16:creationId xmlns:a16="http://schemas.microsoft.com/office/drawing/2014/main" id="{0FDB1311-3580-394A-912F-F6796EAE842C}"/>
                  </a:ext>
                </a:extLst>
              </p:cNvPr>
              <p:cNvSpPr txBox="1"/>
              <p:nvPr/>
            </p:nvSpPr>
            <p:spPr>
              <a:xfrm>
                <a:off x="2411760" y="1002657"/>
                <a:ext cx="3528392" cy="640175"/>
              </a:xfrm>
              <a:prstGeom prst="rect">
                <a:avLst/>
              </a:prstGeom>
              <a:noFill/>
            </p:spPr>
            <p:txBody>
              <a:bodyPr wrap="square">
                <a:spAutoFit/>
              </a:bodyPr>
              <a:lstStyle/>
              <a:p>
                <a:r>
                  <a:rPr lang="en-GB" sz="20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14:m>
                  <m:oMath xmlns:m="http://schemas.openxmlformats.org/officeDocument/2006/math">
                    <m:sSubSup>
                      <m:sSubSupPr>
                        <m:ctrlPr>
                          <a:rPr lang="en-GB" sz="2000" i="1">
                            <a:effectLst/>
                            <a:latin typeface="Cambria Math" panose="02040503050406030204" pitchFamily="18" charset="0"/>
                          </a:rPr>
                        </m:ctrlPr>
                      </m:sSubSupPr>
                      <m:e>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𝜎</m:t>
                        </m:r>
                        <m:r>
                          <a:rPr lang="en-US" sz="2000" b="0" i="1" smtClean="0">
                            <a:solidFill>
                              <a:srgbClr val="000000"/>
                            </a:solidFill>
                            <a:effectLst/>
                            <a:latin typeface="Cambria Math" panose="02040503050406030204" pitchFamily="18" charset="0"/>
                            <a:ea typeface="Cambria" panose="02040503050406030204" pitchFamily="18" charset="0"/>
                            <a:cs typeface="Cambria" panose="02040503050406030204" pitchFamily="18" charset="0"/>
                          </a:rPr>
                          <m:t>′</m:t>
                        </m:r>
                      </m:e>
                      <m:sub>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𝑝</m:t>
                        </m:r>
                      </m:sub>
                      <m:sup>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𝑖</m:t>
                        </m:r>
                      </m:sup>
                    </m:sSubSup>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m:t>
                    </m:r>
                    <m:f>
                      <m:fPr>
                        <m:ctrlPr>
                          <a:rPr lang="en-GB" sz="2000" i="1">
                            <a:effectLst/>
                            <a:latin typeface="Cambria Math" panose="02040503050406030204" pitchFamily="18" charset="0"/>
                          </a:rPr>
                        </m:ctrlPr>
                      </m:fPr>
                      <m:num>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1</m:t>
                        </m:r>
                      </m:num>
                      <m:den>
                        <m:sSup>
                          <m:sSupPr>
                            <m:ctrlPr>
                              <a:rPr lang="en-GB" sz="2000" i="1">
                                <a:effectLst/>
                                <a:latin typeface="Cambria Math" panose="02040503050406030204" pitchFamily="18" charset="0"/>
                              </a:rPr>
                            </m:ctrlPr>
                          </m:sSupPr>
                          <m:e>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𝑝</m:t>
                            </m:r>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m:t>
                            </m:r>
                          </m:e>
                          <m:sup>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𝑖</m:t>
                            </m:r>
                          </m:sup>
                        </m:sSup>
                      </m:den>
                    </m:f>
                    <m:d>
                      <m:dPr>
                        <m:begChr m:val="|"/>
                        <m:endChr m:val="|"/>
                        <m:ctrlPr>
                          <a:rPr lang="en-GB" sz="2000" i="1">
                            <a:effectLst/>
                            <a:latin typeface="Cambria Math" panose="02040503050406030204" pitchFamily="18" charset="0"/>
                          </a:rPr>
                        </m:ctrlPr>
                      </m:dPr>
                      <m:e>
                        <m:f>
                          <m:fPr>
                            <m:ctrlPr>
                              <a:rPr lang="en-GB" sz="2000" i="1">
                                <a:effectLst/>
                                <a:latin typeface="Cambria Math" panose="02040503050406030204" pitchFamily="18" charset="0"/>
                              </a:rPr>
                            </m:ctrlPr>
                          </m:fPr>
                          <m:num>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m:t>
                            </m:r>
                            <m:sSup>
                              <m:sSupPr>
                                <m:ctrlPr>
                                  <a:rPr lang="en-GB" sz="2000" i="1">
                                    <a:effectLst/>
                                    <a:latin typeface="Cambria Math" panose="02040503050406030204" pitchFamily="18" charset="0"/>
                                  </a:rPr>
                                </m:ctrlPr>
                              </m:sSupPr>
                              <m:e>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𝑝</m:t>
                                </m:r>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m:t>
                                </m:r>
                              </m:e>
                              <m:sup>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𝑖</m:t>
                                </m:r>
                              </m:sup>
                            </m:sSup>
                          </m:num>
                          <m:den>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m:t>
                            </m:r>
                            <m:sSup>
                              <m:sSupPr>
                                <m:ctrlPr>
                                  <a:rPr lang="en-GB" sz="2000" i="1">
                                    <a:effectLst/>
                                    <a:latin typeface="Cambria Math" panose="02040503050406030204" pitchFamily="18" charset="0"/>
                                  </a:rPr>
                                </m:ctrlPr>
                              </m:sSupPr>
                              <m:e>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𝜙</m:t>
                                </m:r>
                              </m:e>
                              <m:sup>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𝑖</m:t>
                                </m:r>
                              </m:sup>
                            </m:sSup>
                          </m:den>
                        </m:f>
                        <m:sSub>
                          <m:sSubPr>
                            <m:ctrlPr>
                              <a:rPr lang="en-GB" sz="2000" i="1">
                                <a:effectLst/>
                                <a:latin typeface="Cambria Math" panose="02040503050406030204" pitchFamily="18" charset="0"/>
                              </a:rPr>
                            </m:ctrlPr>
                          </m:sSubPr>
                          <m:e>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𝜎</m:t>
                            </m:r>
                          </m:e>
                          <m:sub>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𝜙</m:t>
                            </m:r>
                          </m:sub>
                        </m:sSub>
                        <m:d>
                          <m:dPr>
                            <m:ctrlPr>
                              <a:rPr lang="en-GB" sz="2000" i="1">
                                <a:effectLst/>
                                <a:latin typeface="Cambria Math" panose="02040503050406030204" pitchFamily="18" charset="0"/>
                              </a:rPr>
                            </m:ctrlPr>
                          </m:dPr>
                          <m:e>
                            <m:sSup>
                              <m:sSupPr>
                                <m:ctrlPr>
                                  <a:rPr lang="en-GB" sz="2000" i="1">
                                    <a:effectLst/>
                                    <a:latin typeface="Cambria Math" panose="02040503050406030204" pitchFamily="18" charset="0"/>
                                  </a:rPr>
                                </m:ctrlPr>
                              </m:sSupPr>
                              <m:e>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𝜙</m:t>
                                </m:r>
                              </m:e>
                              <m:sup>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𝑖</m:t>
                                </m:r>
                              </m:sup>
                            </m:sSup>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m:t>
                            </m:r>
                            <m:r>
                              <a:rPr lang="en-GB" sz="2000" i="1">
                                <a:solidFill>
                                  <a:srgbClr val="000000"/>
                                </a:solidFill>
                                <a:effectLst/>
                                <a:latin typeface="Cambria Math" panose="02040503050406030204" pitchFamily="18" charset="0"/>
                                <a:ea typeface="Cambria" panose="02040503050406030204" pitchFamily="18" charset="0"/>
                                <a:cs typeface="Cambria" panose="02040503050406030204" pitchFamily="18" charset="0"/>
                              </a:rPr>
                              <m:t>𝜋</m:t>
                            </m:r>
                          </m:e>
                        </m:d>
                      </m:e>
                    </m:d>
                  </m:oMath>
                </a14:m>
                <a:endParaRPr lang="en-GB" sz="2000" dirty="0"/>
              </a:p>
            </p:txBody>
          </p:sp>
        </mc:Choice>
        <mc:Fallback xmlns="">
          <p:sp>
            <p:nvSpPr>
              <p:cNvPr id="27" name="Текстово поле 26">
                <a:extLst>
                  <a:ext uri="{FF2B5EF4-FFF2-40B4-BE49-F238E27FC236}">
                    <a16:creationId xmlns:a16="http://schemas.microsoft.com/office/drawing/2014/main" id="{0FDB1311-3580-394A-912F-F6796EAE842C}"/>
                  </a:ext>
                </a:extLst>
              </p:cNvPr>
              <p:cNvSpPr txBox="1">
                <a:spLocks noRot="1" noChangeAspect="1" noMove="1" noResize="1" noEditPoints="1" noAdjustHandles="1" noChangeArrowheads="1" noChangeShapeType="1" noTextEdit="1"/>
              </p:cNvSpPr>
              <p:nvPr/>
            </p:nvSpPr>
            <p:spPr>
              <a:xfrm>
                <a:off x="2411760" y="1002657"/>
                <a:ext cx="3528392" cy="640175"/>
              </a:xfrm>
              <a:prstGeom prst="rect">
                <a:avLst/>
              </a:prstGeom>
              <a:blipFill>
                <a:blip r:embed="rId9"/>
                <a:stretch>
                  <a:fillRect/>
                </a:stretch>
              </a:blipFill>
            </p:spPr>
            <p:txBody>
              <a:bodyPr/>
              <a:lstStyle/>
              <a:p>
                <a:r>
                  <a:rPr lang="en-US">
                    <a:noFill/>
                  </a:rPr>
                  <a:t> </a:t>
                </a:r>
              </a:p>
            </p:txBody>
          </p:sp>
        </mc:Fallback>
      </mc:AlternateContent>
      <p:sp>
        <p:nvSpPr>
          <p:cNvPr id="28" name="Текстово поле 27">
            <a:extLst>
              <a:ext uri="{FF2B5EF4-FFF2-40B4-BE49-F238E27FC236}">
                <a16:creationId xmlns:a16="http://schemas.microsoft.com/office/drawing/2014/main" id="{276C3A7E-81AE-9103-98CE-A57706A3451E}"/>
              </a:ext>
            </a:extLst>
          </p:cNvPr>
          <p:cNvSpPr txBox="1"/>
          <p:nvPr/>
        </p:nvSpPr>
        <p:spPr>
          <a:xfrm rot="4238196">
            <a:off x="6247142" y="3939292"/>
            <a:ext cx="1785316" cy="400110"/>
          </a:xfrm>
          <a:prstGeom prst="rect">
            <a:avLst/>
          </a:prstGeom>
          <a:noFill/>
        </p:spPr>
        <p:txBody>
          <a:bodyPr wrap="square">
            <a:spAutoFit/>
          </a:bodyPr>
          <a:lstStyle/>
          <a:p>
            <a:pPr algn="ctr"/>
            <a:r>
              <a:rPr lang="en-GB" sz="2000" i="1" dirty="0">
                <a:solidFill>
                  <a:schemeClr val="tx2"/>
                </a:solidFill>
                <a:latin typeface="Arial" pitchFamily="34" charset="0"/>
                <a:cs typeface="Arial" pitchFamily="34" charset="0"/>
              </a:rPr>
              <a:t>CENSORED</a:t>
            </a:r>
          </a:p>
        </p:txBody>
      </p:sp>
      <p:sp>
        <p:nvSpPr>
          <p:cNvPr id="29" name="Текстово поле 28">
            <a:extLst>
              <a:ext uri="{FF2B5EF4-FFF2-40B4-BE49-F238E27FC236}">
                <a16:creationId xmlns:a16="http://schemas.microsoft.com/office/drawing/2014/main" id="{FD037FFA-F0B0-E01D-5E02-5E471479D734}"/>
              </a:ext>
            </a:extLst>
          </p:cNvPr>
          <p:cNvSpPr txBox="1"/>
          <p:nvPr/>
        </p:nvSpPr>
        <p:spPr>
          <a:xfrm rot="4238196">
            <a:off x="4918217" y="3943878"/>
            <a:ext cx="1785316" cy="400110"/>
          </a:xfrm>
          <a:prstGeom prst="rect">
            <a:avLst/>
          </a:prstGeom>
          <a:noFill/>
        </p:spPr>
        <p:txBody>
          <a:bodyPr wrap="square">
            <a:spAutoFit/>
          </a:bodyPr>
          <a:lstStyle/>
          <a:p>
            <a:pPr algn="ctr"/>
            <a:r>
              <a:rPr lang="en-GB" sz="2000" i="1" dirty="0">
                <a:solidFill>
                  <a:schemeClr val="tx2"/>
                </a:solidFill>
                <a:latin typeface="Arial" pitchFamily="34" charset="0"/>
                <a:cs typeface="Arial" pitchFamily="34" charset="0"/>
              </a:rPr>
              <a:t>CENSORED</a:t>
            </a:r>
          </a:p>
        </p:txBody>
      </p:sp>
      <p:sp>
        <p:nvSpPr>
          <p:cNvPr id="30" name="Текстово поле 29">
            <a:extLst>
              <a:ext uri="{FF2B5EF4-FFF2-40B4-BE49-F238E27FC236}">
                <a16:creationId xmlns:a16="http://schemas.microsoft.com/office/drawing/2014/main" id="{7004AD85-CC0D-9B40-1181-17C4175378A7}"/>
              </a:ext>
            </a:extLst>
          </p:cNvPr>
          <p:cNvSpPr txBox="1"/>
          <p:nvPr/>
        </p:nvSpPr>
        <p:spPr>
          <a:xfrm rot="4238196">
            <a:off x="2446613" y="3988477"/>
            <a:ext cx="1785316" cy="400110"/>
          </a:xfrm>
          <a:prstGeom prst="rect">
            <a:avLst/>
          </a:prstGeom>
          <a:noFill/>
        </p:spPr>
        <p:txBody>
          <a:bodyPr wrap="square">
            <a:spAutoFit/>
          </a:bodyPr>
          <a:lstStyle/>
          <a:p>
            <a:pPr algn="ctr"/>
            <a:r>
              <a:rPr lang="en-GB" sz="2000" i="1" dirty="0">
                <a:solidFill>
                  <a:schemeClr val="tx2"/>
                </a:solidFill>
                <a:latin typeface="Arial" pitchFamily="34" charset="0"/>
                <a:cs typeface="Arial" pitchFamily="34" charset="0"/>
              </a:rPr>
              <a:t>CENSORED</a:t>
            </a:r>
          </a:p>
        </p:txBody>
      </p:sp>
      <p:sp>
        <p:nvSpPr>
          <p:cNvPr id="31" name="Текстово поле 30">
            <a:extLst>
              <a:ext uri="{FF2B5EF4-FFF2-40B4-BE49-F238E27FC236}">
                <a16:creationId xmlns:a16="http://schemas.microsoft.com/office/drawing/2014/main" id="{DC9A3768-9225-A09E-01EB-38C677132C65}"/>
              </a:ext>
            </a:extLst>
          </p:cNvPr>
          <p:cNvSpPr txBox="1"/>
          <p:nvPr/>
        </p:nvSpPr>
        <p:spPr>
          <a:xfrm rot="4238196">
            <a:off x="888068" y="4038399"/>
            <a:ext cx="1785316" cy="400110"/>
          </a:xfrm>
          <a:prstGeom prst="rect">
            <a:avLst/>
          </a:prstGeom>
          <a:noFill/>
        </p:spPr>
        <p:txBody>
          <a:bodyPr wrap="square">
            <a:spAutoFit/>
          </a:bodyPr>
          <a:lstStyle/>
          <a:p>
            <a:pPr algn="ctr"/>
            <a:r>
              <a:rPr lang="en-GB" sz="2000" i="1" dirty="0">
                <a:solidFill>
                  <a:schemeClr val="tx2"/>
                </a:solidFill>
                <a:latin typeface="Arial" pitchFamily="34" charset="0"/>
                <a:cs typeface="Arial" pitchFamily="34" charset="0"/>
              </a:rPr>
              <a:t>CENSORED</a:t>
            </a:r>
          </a:p>
        </p:txBody>
      </p:sp>
    </p:spTree>
    <p:extLst>
      <p:ext uri="{BB962C8B-B14F-4D97-AF65-F5344CB8AC3E}">
        <p14:creationId xmlns:p14="http://schemas.microsoft.com/office/powerpoint/2010/main" val="10354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20" grpId="0" animBg="1"/>
      <p:bldP spid="21" grpId="0" animBg="1"/>
      <p:bldP spid="22" grpId="0" animBg="1"/>
      <p:bldP spid="23" grpId="0" animBg="1"/>
      <p:bldP spid="25" grpId="0" animBg="1"/>
      <p:bldP spid="27" grpId="0"/>
      <p:bldP spid="28" grpId="0"/>
      <p:bldP spid="29" grpId="0"/>
      <p:bldP spid="30"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Контейнер за номер на слайда 5">
            <a:extLst>
              <a:ext uri="{FF2B5EF4-FFF2-40B4-BE49-F238E27FC236}">
                <a16:creationId xmlns:a16="http://schemas.microsoft.com/office/drawing/2014/main" id="{58ED5B54-BC86-5ACC-5F8C-B6BEC4697BAC}"/>
              </a:ext>
            </a:extLst>
          </p:cNvPr>
          <p:cNvSpPr>
            <a:spLocks noGrp="1"/>
          </p:cNvSpPr>
          <p:nvPr>
            <p:ph type="sldNum" sz="quarter" idx="12"/>
          </p:nvPr>
        </p:nvSpPr>
        <p:spPr>
          <a:xfrm>
            <a:off x="7812360" y="6381328"/>
            <a:ext cx="578317" cy="365125"/>
          </a:xfrm>
        </p:spPr>
        <p:txBody>
          <a:bodyPr/>
          <a:lstStyle/>
          <a:p>
            <a:fld id="{666D7441-A661-464A-8616-59533B53E3BB}" type="slidenum">
              <a:rPr lang="bg-BG" sz="2000" smtClean="0"/>
              <a:pPr/>
              <a:t>31</a:t>
            </a:fld>
            <a:endParaRPr lang="bg-BG" sz="2000" dirty="0"/>
          </a:p>
        </p:txBody>
      </p:sp>
      <p:sp>
        <p:nvSpPr>
          <p:cNvPr id="7" name="Footer Placeholder 4">
            <a:extLst>
              <a:ext uri="{FF2B5EF4-FFF2-40B4-BE49-F238E27FC236}">
                <a16:creationId xmlns:a16="http://schemas.microsoft.com/office/drawing/2014/main" id="{3E84CE6B-0BF8-86E2-0266-B3E093A711A5}"/>
              </a:ext>
            </a:extLst>
          </p:cNvPr>
          <p:cNvSpPr>
            <a:spLocks noGrp="1"/>
          </p:cNvSpPr>
          <p:nvPr>
            <p:ph type="ftr" sz="quarter" idx="11"/>
          </p:nvPr>
        </p:nvSpPr>
        <p:spPr>
          <a:xfrm>
            <a:off x="3347864" y="6381328"/>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9" name="Контейнер за дата 8">
            <a:extLst>
              <a:ext uri="{FF2B5EF4-FFF2-40B4-BE49-F238E27FC236}">
                <a16:creationId xmlns:a16="http://schemas.microsoft.com/office/drawing/2014/main" id="{B178FA8C-88B6-641D-E712-E5B94E35D72D}"/>
              </a:ext>
            </a:extLst>
          </p:cNvPr>
          <p:cNvSpPr>
            <a:spLocks noGrp="1"/>
          </p:cNvSpPr>
          <p:nvPr>
            <p:ph type="dt" sz="half" idx="10"/>
          </p:nvPr>
        </p:nvSpPr>
        <p:spPr>
          <a:xfrm>
            <a:off x="743467" y="6381327"/>
            <a:ext cx="2057400" cy="365125"/>
          </a:xfrm>
        </p:spPr>
        <p:txBody>
          <a:bodyPr/>
          <a:lstStyle/>
          <a:p>
            <a:fld id="{074B2CCC-4028-433E-A953-7A13DD5599EC}" type="datetime1">
              <a:rPr lang="en-US" sz="1700" smtClean="0">
                <a:solidFill>
                  <a:srgbClr val="FFC000"/>
                </a:solidFill>
              </a:rPr>
              <a:t>12/21/2022</a:t>
            </a:fld>
            <a:endParaRPr lang="bg-BG" sz="1700" dirty="0">
              <a:solidFill>
                <a:srgbClr val="FFC000"/>
              </a:solidFill>
            </a:endParaRPr>
          </a:p>
        </p:txBody>
      </p:sp>
      <p:pic>
        <p:nvPicPr>
          <p:cNvPr id="18" name="Картина 17">
            <a:extLst>
              <a:ext uri="{FF2B5EF4-FFF2-40B4-BE49-F238E27FC236}">
                <a16:creationId xmlns:a16="http://schemas.microsoft.com/office/drawing/2014/main" id="{66063FDC-8936-EA7C-9047-1E201F500B3A}"/>
              </a:ext>
            </a:extLst>
          </p:cNvPr>
          <p:cNvPicPr>
            <a:picLocks noChangeAspect="1"/>
          </p:cNvPicPr>
          <p:nvPr/>
        </p:nvPicPr>
        <p:blipFill rotWithShape="1">
          <a:blip r:embed="rId2">
            <a:extLst>
              <a:ext uri="{28A0092B-C50C-407E-A947-70E740481C1C}">
                <a14:useLocalDpi xmlns:a14="http://schemas.microsoft.com/office/drawing/2010/main" val="0"/>
              </a:ext>
            </a:extLst>
          </a:blip>
          <a:srcRect l="4047" t="18930" r="4047" b="17450"/>
          <a:stretch/>
        </p:blipFill>
        <p:spPr>
          <a:xfrm>
            <a:off x="1914402" y="692696"/>
            <a:ext cx="5465910" cy="4896544"/>
          </a:xfrm>
          <a:prstGeom prst="rect">
            <a:avLst/>
          </a:prstGeom>
        </p:spPr>
      </p:pic>
      <mc:AlternateContent xmlns:mc="http://schemas.openxmlformats.org/markup-compatibility/2006" xmlns:a14="http://schemas.microsoft.com/office/drawing/2010/main">
        <mc:Choice Requires="a14">
          <p:sp>
            <p:nvSpPr>
              <p:cNvPr id="19" name="Title 1">
                <a:extLst>
                  <a:ext uri="{FF2B5EF4-FFF2-40B4-BE49-F238E27FC236}">
                    <a16:creationId xmlns:a16="http://schemas.microsoft.com/office/drawing/2014/main" id="{AEFF81C3-F4B2-284A-2A55-FD71E6E4366C}"/>
                  </a:ext>
                </a:extLst>
              </p:cNvPr>
              <p:cNvSpPr txBox="1">
                <a:spLocks/>
              </p:cNvSpPr>
              <p:nvPr/>
            </p:nvSpPr>
            <p:spPr>
              <a:xfrm>
                <a:off x="720096" y="108825"/>
                <a:ext cx="8063880" cy="432048"/>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Relative robustness of QRWS</a:t>
                </a:r>
                <a:r>
                  <a:rPr lang="en-US" sz="2800" b="1" dirty="0">
                    <a:solidFill>
                      <a:schemeClr val="accent2">
                        <a:lumMod val="50000"/>
                      </a:schemeClr>
                    </a:solidFill>
                    <a:latin typeface="Cambria Math" panose="02040503050406030204" pitchFamily="18" charset="0"/>
                    <a:ea typeface="Cambria Math" panose="02040503050406030204" pitchFamily="18" charset="0"/>
                    <a:cs typeface="Times New Roman Cyr" pitchFamily="18" charset="0"/>
                  </a:rPr>
                  <a:t> </a:t>
                </a:r>
                <a14:m>
                  <m:oMath xmlns:m="http://schemas.openxmlformats.org/officeDocument/2006/math">
                    <m:r>
                      <a:rPr lang="en-US" sz="2000" b="1" i="0" dirty="0" smtClean="0">
                        <a:solidFill>
                          <a:schemeClr val="accent2">
                            <a:lumMod val="50000"/>
                          </a:schemeClr>
                        </a:solidFill>
                        <a:latin typeface="Cambria Math" panose="02040503050406030204" pitchFamily="18" charset="0"/>
                        <a:ea typeface="Cambria Math" panose="02040503050406030204" pitchFamily="18" charset="0"/>
                        <a:cs typeface="Times New Roman Cyr" pitchFamily="18" charset="0"/>
                      </a:rPr>
                      <m:t> (</m:t>
                    </m:r>
                    <m:r>
                      <a:rPr lang="en-US" sz="2000" b="1" i="0" dirty="0" smtClean="0">
                        <a:solidFill>
                          <a:schemeClr val="accent2">
                            <a:lumMod val="50000"/>
                          </a:schemeClr>
                        </a:solidFill>
                        <a:latin typeface="Cambria Math" panose="02040503050406030204" pitchFamily="18" charset="0"/>
                        <a:ea typeface="Cambria Math" panose="02040503050406030204" pitchFamily="18" charset="0"/>
                        <a:cs typeface="Times New Roman Cyr" pitchFamily="18" charset="0"/>
                      </a:rPr>
                      <m:t>𝟐</m:t>
                    </m:r>
                    <m:r>
                      <a:rPr lang="en-US" sz="2000" b="1" i="1" dirty="0" smtClean="0">
                        <a:solidFill>
                          <a:schemeClr val="accent2">
                            <a:lumMod val="50000"/>
                          </a:schemeClr>
                        </a:solidFill>
                        <a:latin typeface="Cambria Math" panose="02040503050406030204" pitchFamily="18" charset="0"/>
                        <a:ea typeface="Cambria Math" panose="02040503050406030204" pitchFamily="18" charset="0"/>
                        <a:cs typeface="Times New Roman Cyr" pitchFamily="18" charset="0"/>
                      </a:rPr>
                      <m:t>≤</m:t>
                    </m:r>
                    <m:r>
                      <a:rPr lang="en-US" sz="2000" b="1" i="1" dirty="0" smtClean="0">
                        <a:solidFill>
                          <a:schemeClr val="accent2">
                            <a:lumMod val="50000"/>
                          </a:schemeClr>
                        </a:solidFill>
                        <a:latin typeface="Cambria Math" panose="02040503050406030204" pitchFamily="18" charset="0"/>
                        <a:cs typeface="Times New Roman Cyr" pitchFamily="18" charset="0"/>
                      </a:rPr>
                      <m:t>𝒎</m:t>
                    </m:r>
                    <m:r>
                      <a:rPr lang="en-US" sz="2000" b="1" i="1" dirty="0" smtClean="0">
                        <a:solidFill>
                          <a:schemeClr val="accent2">
                            <a:lumMod val="50000"/>
                          </a:schemeClr>
                        </a:solidFill>
                        <a:latin typeface="Cambria Math" panose="02040503050406030204" pitchFamily="18" charset="0"/>
                        <a:cs typeface="Times New Roman Cyr" pitchFamily="18" charset="0"/>
                      </a:rPr>
                      <m:t> ≤</m:t>
                    </m:r>
                    <m:r>
                      <a:rPr lang="en-US" sz="2000" b="1" i="1" dirty="0" smtClean="0">
                        <a:solidFill>
                          <a:schemeClr val="accent2">
                            <a:lumMod val="50000"/>
                          </a:schemeClr>
                        </a:solidFill>
                        <a:latin typeface="Cambria Math" panose="02040503050406030204" pitchFamily="18" charset="0"/>
                        <a:cs typeface="Times New Roman Cyr" pitchFamily="18" charset="0"/>
                      </a:rPr>
                      <m:t>𝟏𝟎</m:t>
                    </m:r>
                    <m:r>
                      <a:rPr lang="en-US" sz="2000" b="1" i="1" dirty="0" smtClean="0">
                        <a:solidFill>
                          <a:schemeClr val="accent2">
                            <a:lumMod val="50000"/>
                          </a:schemeClr>
                        </a:solidFill>
                        <a:latin typeface="Cambria Math" panose="02040503050406030204" pitchFamily="18" charset="0"/>
                        <a:cs typeface="Times New Roman Cyr" pitchFamily="18" charset="0"/>
                      </a:rPr>
                      <m:t>)</m:t>
                    </m:r>
                  </m:oMath>
                </a14:m>
                <a:endParaRPr lang="bg-BG" sz="2000" b="1" dirty="0">
                  <a:solidFill>
                    <a:schemeClr val="accent2">
                      <a:lumMod val="50000"/>
                    </a:schemeClr>
                  </a:solidFill>
                  <a:latin typeface="Times New Roman Cyr" pitchFamily="18" charset="0"/>
                  <a:cs typeface="Times New Roman Cyr" pitchFamily="18" charset="0"/>
                </a:endParaRPr>
              </a:p>
            </p:txBody>
          </p:sp>
        </mc:Choice>
        <mc:Fallback xmlns="">
          <p:sp>
            <p:nvSpPr>
              <p:cNvPr id="19" name="Title 1">
                <a:extLst>
                  <a:ext uri="{FF2B5EF4-FFF2-40B4-BE49-F238E27FC236}">
                    <a16:creationId xmlns:a16="http://schemas.microsoft.com/office/drawing/2014/main" id="{AEFF81C3-F4B2-284A-2A55-FD71E6E4366C}"/>
                  </a:ext>
                </a:extLst>
              </p:cNvPr>
              <p:cNvSpPr txBox="1">
                <a:spLocks noRot="1" noChangeAspect="1" noMove="1" noResize="1" noEditPoints="1" noAdjustHandles="1" noChangeArrowheads="1" noChangeShapeType="1" noTextEdit="1"/>
              </p:cNvSpPr>
              <p:nvPr/>
            </p:nvSpPr>
            <p:spPr>
              <a:xfrm>
                <a:off x="720096" y="108825"/>
                <a:ext cx="8063880" cy="432048"/>
              </a:xfrm>
              <a:prstGeom prst="rect">
                <a:avLst/>
              </a:prstGeom>
              <a:blipFill>
                <a:blip r:embed="rId3"/>
                <a:stretch>
                  <a:fillRect t="-23944" b="-492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itle 1">
                <a:extLst>
                  <a:ext uri="{FF2B5EF4-FFF2-40B4-BE49-F238E27FC236}">
                    <a16:creationId xmlns:a16="http://schemas.microsoft.com/office/drawing/2014/main" id="{1383F3B1-C06D-DB3B-2AF1-9AC078BF5909}"/>
                  </a:ext>
                </a:extLst>
              </p:cNvPr>
              <p:cNvSpPr txBox="1">
                <a:spLocks/>
              </p:cNvSpPr>
              <p:nvPr/>
            </p:nvSpPr>
            <p:spPr>
              <a:xfrm>
                <a:off x="1914402" y="5669613"/>
                <a:ext cx="5465910" cy="631340"/>
              </a:xfrm>
              <a:prstGeom prst="rect">
                <a:avLst/>
              </a:prstGeom>
              <a:ln w="25400">
                <a:solidFill>
                  <a:schemeClr val="tx2"/>
                </a:solidFill>
              </a:ln>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14:m>
                  <m:oMathPara xmlns:m="http://schemas.openxmlformats.org/officeDocument/2006/math">
                    <m:oMathParaPr>
                      <m:jc m:val="centerGroup"/>
                    </m:oMathParaPr>
                    <m:oMath xmlns:m="http://schemas.openxmlformats.org/officeDocument/2006/math">
                      <m:r>
                        <m:rPr>
                          <m:sty m:val="p"/>
                        </m:rP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The</m:t>
                      </m:r>
                      <m: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 </m:t>
                      </m:r>
                      <m:r>
                        <m:rPr>
                          <m:sty m:val="p"/>
                        </m:rP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relative</m:t>
                      </m:r>
                      <m: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 </m:t>
                      </m:r>
                      <m:r>
                        <m:rPr>
                          <m:sty m:val="p"/>
                        </m:rP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stability</m:t>
                      </m:r>
                      <m: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 </m:t>
                      </m:r>
                      <m:r>
                        <m:rPr>
                          <m:sty m:val="p"/>
                        </m:rP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of</m:t>
                      </m:r>
                      <m: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 </m:t>
                      </m:r>
                      <m:r>
                        <m:rPr>
                          <m:sty m:val="p"/>
                        </m:rP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the</m:t>
                      </m:r>
                      <m: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 </m:t>
                      </m:r>
                      <m:r>
                        <m:rPr>
                          <m:sty m:val="p"/>
                        </m:rP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modified</m:t>
                      </m:r>
                      <m: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 </m:t>
                      </m:r>
                      <m:r>
                        <m:rPr>
                          <m:sty m:val="p"/>
                        </m:rP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algorithm</m:t>
                      </m:r>
                      <m: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 </m:t>
                      </m:r>
                    </m:oMath>
                  </m:oMathPara>
                </a14:m>
                <a:endParaRPr lang="en-US" sz="2000" b="0" i="0" dirty="0">
                  <a:solidFill>
                    <a:schemeClr val="tx2"/>
                  </a:solidFill>
                  <a:latin typeface="Cambria Math" panose="02040503050406030204" pitchFamily="18" charset="0"/>
                  <a:ea typeface="Cambria Math" panose="02040503050406030204" pitchFamily="18" charset="0"/>
                  <a:cs typeface="Times New Roman Cyr" pitchFamily="18" charset="0"/>
                </a:endParaRPr>
              </a:p>
              <a:p>
                <a:pPr algn="ctr" defTabSz="914400"/>
                <a14:m>
                  <m:oMathPara xmlns:m="http://schemas.openxmlformats.org/officeDocument/2006/math">
                    <m:oMathParaPr>
                      <m:jc m:val="centerGroup"/>
                    </m:oMathParaPr>
                    <m:oMath xmlns:m="http://schemas.openxmlformats.org/officeDocument/2006/math">
                      <m:r>
                        <m:rPr>
                          <m:sty m:val="p"/>
                        </m:rP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increases</m:t>
                      </m:r>
                      <m: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 </m:t>
                      </m:r>
                      <m:r>
                        <m:rPr>
                          <m:sty m:val="p"/>
                        </m:rP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with</m:t>
                      </m:r>
                      <m: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 </m:t>
                      </m:r>
                      <m:r>
                        <m:rPr>
                          <m:sty m:val="p"/>
                        </m:rP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increasing</m:t>
                      </m:r>
                      <m: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 </m:t>
                      </m:r>
                      <m:r>
                        <m:rPr>
                          <m:sty m:val="p"/>
                        </m:rP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the</m:t>
                      </m:r>
                      <m: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 </m:t>
                      </m:r>
                      <m:r>
                        <m:rPr>
                          <m:sty m:val="p"/>
                        </m:rP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coin</m:t>
                      </m:r>
                      <m: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 </m:t>
                      </m:r>
                      <m:r>
                        <m:rPr>
                          <m:sty m:val="p"/>
                        </m:rPr>
                        <a:rPr lang="en-US" sz="2000" b="0" i="0" dirty="0" smtClean="0">
                          <a:solidFill>
                            <a:schemeClr val="tx2"/>
                          </a:solidFill>
                          <a:latin typeface="Cambria Math" panose="02040503050406030204" pitchFamily="18" charset="0"/>
                          <a:ea typeface="Cambria Math" panose="02040503050406030204" pitchFamily="18" charset="0"/>
                          <a:cs typeface="Times New Roman Cyr" pitchFamily="18" charset="0"/>
                        </a:rPr>
                        <m:t>size</m:t>
                      </m:r>
                      <m:r>
                        <a:rPr lang="en-US" sz="2000" b="1" i="1" dirty="0" smtClean="0">
                          <a:solidFill>
                            <a:schemeClr val="tx2"/>
                          </a:solidFill>
                          <a:latin typeface="Cambria Math" panose="02040503050406030204" pitchFamily="18" charset="0"/>
                          <a:ea typeface="Cambria Math" panose="02040503050406030204" pitchFamily="18" charset="0"/>
                          <a:cs typeface="Times New Roman Cyr" pitchFamily="18" charset="0"/>
                        </a:rPr>
                        <m:t>!</m:t>
                      </m:r>
                    </m:oMath>
                  </m:oMathPara>
                </a14:m>
                <a:endParaRPr lang="bg-BG" sz="2000" b="1" dirty="0">
                  <a:solidFill>
                    <a:schemeClr val="tx1"/>
                  </a:solidFill>
                  <a:latin typeface="+mn-lt"/>
                  <a:cs typeface="Times New Roman Cyr" pitchFamily="18" charset="0"/>
                </a:endParaRPr>
              </a:p>
            </p:txBody>
          </p:sp>
        </mc:Choice>
        <mc:Fallback xmlns="">
          <p:sp>
            <p:nvSpPr>
              <p:cNvPr id="20" name="Title 1">
                <a:extLst>
                  <a:ext uri="{FF2B5EF4-FFF2-40B4-BE49-F238E27FC236}">
                    <a16:creationId xmlns:a16="http://schemas.microsoft.com/office/drawing/2014/main" id="{1383F3B1-C06D-DB3B-2AF1-9AC078BF5909}"/>
                  </a:ext>
                </a:extLst>
              </p:cNvPr>
              <p:cNvSpPr txBox="1">
                <a:spLocks noRot="1" noChangeAspect="1" noMove="1" noResize="1" noEditPoints="1" noAdjustHandles="1" noChangeArrowheads="1" noChangeShapeType="1" noTextEdit="1"/>
              </p:cNvSpPr>
              <p:nvPr/>
            </p:nvSpPr>
            <p:spPr>
              <a:xfrm>
                <a:off x="1914402" y="5669613"/>
                <a:ext cx="5465910" cy="631340"/>
              </a:xfrm>
              <a:prstGeom prst="rect">
                <a:avLst/>
              </a:prstGeom>
              <a:blipFill>
                <a:blip r:embed="rId4"/>
                <a:stretch>
                  <a:fillRect b="-15741"/>
                </a:stretch>
              </a:blipFill>
              <a:ln w="25400">
                <a:solidFill>
                  <a:schemeClr val="tx2"/>
                </a:solidFill>
              </a:ln>
            </p:spPr>
            <p:txBody>
              <a:bodyPr/>
              <a:lstStyle/>
              <a:p>
                <a:r>
                  <a:rPr lang="en-US">
                    <a:noFill/>
                  </a:rPr>
                  <a:t> </a:t>
                </a:r>
              </a:p>
            </p:txBody>
          </p:sp>
        </mc:Fallback>
      </mc:AlternateContent>
    </p:spTree>
    <p:extLst>
      <p:ext uri="{BB962C8B-B14F-4D97-AF65-F5344CB8AC3E}">
        <p14:creationId xmlns:p14="http://schemas.microsoft.com/office/powerpoint/2010/main" val="3980291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4195050-A3F8-4E54-8C1F-C9684FF97E46}"/>
              </a:ext>
            </a:extLst>
          </p:cNvPr>
          <p:cNvSpPr>
            <a:spLocks noGrp="1"/>
          </p:cNvSpPr>
          <p:nvPr>
            <p:ph type="sldNum" sz="quarter" idx="12"/>
          </p:nvPr>
        </p:nvSpPr>
        <p:spPr>
          <a:xfrm>
            <a:off x="7740352" y="6424617"/>
            <a:ext cx="578317" cy="365125"/>
          </a:xfrm>
        </p:spPr>
        <p:txBody>
          <a:bodyPr/>
          <a:lstStyle/>
          <a:p>
            <a:fld id="{666D7441-A661-464A-8616-59533B53E3BB}" type="slidenum">
              <a:rPr lang="bg-BG" sz="2000" smtClean="0"/>
              <a:pPr/>
              <a:t>32</a:t>
            </a:fld>
            <a:endParaRPr lang="bg-BG" sz="2000" dirty="0"/>
          </a:p>
        </p:txBody>
      </p:sp>
      <p:sp>
        <p:nvSpPr>
          <p:cNvPr id="14" name="Title 1">
            <a:extLst>
              <a:ext uri="{FF2B5EF4-FFF2-40B4-BE49-F238E27FC236}">
                <a16:creationId xmlns:a16="http://schemas.microsoft.com/office/drawing/2014/main" id="{87976BC4-2D2D-45FB-8B5D-840A687286A6}"/>
              </a:ext>
            </a:extLst>
          </p:cNvPr>
          <p:cNvSpPr txBox="1">
            <a:spLocks/>
          </p:cNvSpPr>
          <p:nvPr/>
        </p:nvSpPr>
        <p:spPr>
          <a:xfrm>
            <a:off x="251520" y="209816"/>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3400" b="1" dirty="0">
                <a:solidFill>
                  <a:schemeClr val="accent2">
                    <a:lumMod val="50000"/>
                  </a:schemeClr>
                </a:solidFill>
                <a:latin typeface="Times New Roman Cyr" pitchFamily="18" charset="0"/>
                <a:cs typeface="Times New Roman Cyr" pitchFamily="18" charset="0"/>
              </a:rPr>
              <a:t>Conclusion</a:t>
            </a:r>
            <a:endParaRPr lang="bg-BG" sz="3400" b="1" dirty="0">
              <a:solidFill>
                <a:schemeClr val="accent2">
                  <a:lumMod val="50000"/>
                </a:schemeClr>
              </a:solidFill>
              <a:latin typeface="Times New Roman Cyr" pitchFamily="18" charset="0"/>
              <a:cs typeface="Times New Roman Cyr" pitchFamily="18" charset="0"/>
            </a:endParaRPr>
          </a:p>
        </p:txBody>
      </p:sp>
      <p:sp>
        <p:nvSpPr>
          <p:cNvPr id="19" name="Footer Placeholder 4">
            <a:extLst>
              <a:ext uri="{FF2B5EF4-FFF2-40B4-BE49-F238E27FC236}">
                <a16:creationId xmlns:a16="http://schemas.microsoft.com/office/drawing/2014/main" id="{ECE099DF-8827-4F51-95B0-8E914D46DC3A}"/>
              </a:ext>
            </a:extLst>
          </p:cNvPr>
          <p:cNvSpPr>
            <a:spLocks noGrp="1"/>
          </p:cNvSpPr>
          <p:nvPr>
            <p:ph type="ftr" sz="quarter" idx="11"/>
          </p:nvPr>
        </p:nvSpPr>
        <p:spPr>
          <a:xfrm>
            <a:off x="3275856" y="6405384"/>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5" name="TextBox 8">
            <a:extLst>
              <a:ext uri="{FF2B5EF4-FFF2-40B4-BE49-F238E27FC236}">
                <a16:creationId xmlns:a16="http://schemas.microsoft.com/office/drawing/2014/main" id="{B8C5F85E-6C68-494D-B202-38E8A217DF40}"/>
              </a:ext>
            </a:extLst>
          </p:cNvPr>
          <p:cNvSpPr txBox="1"/>
          <p:nvPr/>
        </p:nvSpPr>
        <p:spPr>
          <a:xfrm>
            <a:off x="683568" y="980728"/>
            <a:ext cx="8017424" cy="4708981"/>
          </a:xfrm>
          <a:prstGeom prst="rect">
            <a:avLst/>
          </a:prstGeom>
          <a:noFill/>
        </p:spPr>
        <p:txBody>
          <a:bodyPr wrap="square">
            <a:spAutoFit/>
          </a:bodyPr>
          <a:lstStyle/>
          <a:p>
            <a:pPr marL="342900" indent="-342900" algn="just">
              <a:buFont typeface="Wingdings" panose="05000000000000000000" pitchFamily="2" charset="2"/>
              <a:buChar char="Ø"/>
            </a:pPr>
            <a:r>
              <a:rPr lang="en-GB" sz="2000" dirty="0">
                <a:solidFill>
                  <a:srgbClr val="000000"/>
                </a:solidFill>
                <a:latin typeface="Cambria" panose="02040503050406030204" pitchFamily="18" charset="0"/>
                <a:ea typeface="Cambria" panose="02040503050406030204" pitchFamily="18" charset="0"/>
                <a:cs typeface="Cambria" panose="02040503050406030204" pitchFamily="18" charset="0"/>
              </a:rPr>
              <a:t>The discrete time quantum random walk search </a:t>
            </a:r>
            <a:r>
              <a:rPr lang="en-GB" sz="2000" dirty="0"/>
              <a:t>is quantum algorithm</a:t>
            </a:r>
            <a:r>
              <a:rPr lang="en-GB" sz="2000" dirty="0">
                <a:solidFill>
                  <a:srgbClr val="000000"/>
                </a:solidFill>
                <a:latin typeface="Cambria" panose="02040503050406030204" pitchFamily="18" charset="0"/>
                <a:ea typeface="Cambria" panose="02040503050406030204" pitchFamily="18" charset="0"/>
              </a:rPr>
              <a:t> </a:t>
            </a:r>
            <a:r>
              <a:rPr lang="en-GB" sz="2000" dirty="0">
                <a:solidFill>
                  <a:srgbClr val="000000"/>
                </a:solidFill>
                <a:latin typeface="Cambria" panose="02040503050406030204" pitchFamily="18" charset="0"/>
                <a:ea typeface="Cambria" panose="02040503050406030204" pitchFamily="18" charset="0"/>
                <a:cs typeface="Cambria" panose="02040503050406030204" pitchFamily="18" charset="0"/>
              </a:rPr>
              <a:t>able to search in unordered database with arbitrary topology. It is quadratically faster than the corresponding classical search algorithms;</a:t>
            </a:r>
          </a:p>
          <a:p>
            <a:pPr marL="342900" indent="-342900" algn="just">
              <a:buFont typeface="Wingdings" panose="05000000000000000000" pitchFamily="2" charset="2"/>
              <a:buChar char="Ø"/>
            </a:pPr>
            <a:r>
              <a:rPr lang="en-GB" sz="2000" dirty="0">
                <a:solidFill>
                  <a:srgbClr val="000000"/>
                </a:solidFill>
                <a:latin typeface="Cambria" panose="02040503050406030204" pitchFamily="18" charset="0"/>
                <a:ea typeface="Cambria" panose="02040503050406030204" pitchFamily="18" charset="0"/>
                <a:cs typeface="Cambria" panose="02040503050406030204" pitchFamily="18" charset="0"/>
              </a:rPr>
              <a:t>A modification of the algorithm with walk coin constructed by Generalized Householder reflections and a phase gate could be made extremely robust to deviations in the coin parameters if a proper relations between the parameters is maintained;</a:t>
            </a:r>
          </a:p>
          <a:p>
            <a:pPr marL="342900" indent="-342900" algn="just">
              <a:buFont typeface="Wingdings" panose="05000000000000000000" pitchFamily="2" charset="2"/>
              <a:buChar char="Ø"/>
            </a:pPr>
            <a:r>
              <a:rPr lang="en-GB" sz="2000" dirty="0">
                <a:solidFill>
                  <a:srgbClr val="000000"/>
                </a:solidFill>
                <a:latin typeface="Cambria" panose="02040503050406030204" pitchFamily="18" charset="0"/>
                <a:ea typeface="Cambria" panose="02040503050406030204" pitchFamily="18" charset="0"/>
                <a:cs typeface="Cambria" panose="02040503050406030204" pitchFamily="18" charset="0"/>
              </a:rPr>
              <a:t>Using qudits for walk coin register give the possibility to increase even more algorithm’s stability;</a:t>
            </a:r>
          </a:p>
          <a:p>
            <a:pPr marL="342900" indent="-342900" algn="just">
              <a:buFont typeface="Wingdings" panose="05000000000000000000" pitchFamily="2" charset="2"/>
              <a:buChar char="Ø"/>
            </a:pPr>
            <a:r>
              <a:rPr lang="en-GB" sz="2000" dirty="0">
                <a:solidFill>
                  <a:srgbClr val="000000"/>
                </a:solidFill>
                <a:latin typeface="Cambria" panose="02040503050406030204" pitchFamily="18" charset="0"/>
                <a:ea typeface="Cambria" panose="02040503050406030204" pitchFamily="18" charset="0"/>
                <a:cs typeface="Cambria" panose="02040503050406030204" pitchFamily="18" charset="0"/>
              </a:rPr>
              <a:t>Quantitative numerical analysis of quantum random walk search algorithm’s robustness to all coin parameters have been done;</a:t>
            </a:r>
          </a:p>
          <a:p>
            <a:pPr marL="342900" indent="-342900" algn="just">
              <a:buFont typeface="Wingdings" panose="05000000000000000000" pitchFamily="2" charset="2"/>
              <a:buChar char="Ø"/>
            </a:pPr>
            <a:r>
              <a:rPr lang="en-GB" sz="2000" dirty="0">
                <a:solidFill>
                  <a:srgbClr val="000000"/>
                </a:solidFill>
                <a:latin typeface="Cambria" panose="02040503050406030204" pitchFamily="18" charset="0"/>
                <a:ea typeface="Cambria" panose="02040503050406030204" pitchFamily="18" charset="0"/>
                <a:cs typeface="Cambria" panose="02040503050406030204" pitchFamily="18" charset="0"/>
              </a:rPr>
              <a:t>With Monte Carlo and machine learning methods we made predictions for the stability of algorithm’s implementation with larger coin size.</a:t>
            </a:r>
          </a:p>
        </p:txBody>
      </p:sp>
      <p:sp>
        <p:nvSpPr>
          <p:cNvPr id="4" name="Контейнер за дата 3">
            <a:extLst>
              <a:ext uri="{FF2B5EF4-FFF2-40B4-BE49-F238E27FC236}">
                <a16:creationId xmlns:a16="http://schemas.microsoft.com/office/drawing/2014/main" id="{65CAC465-25D1-6695-7AC8-B98889AECD65}"/>
              </a:ext>
            </a:extLst>
          </p:cNvPr>
          <p:cNvSpPr>
            <a:spLocks noGrp="1"/>
          </p:cNvSpPr>
          <p:nvPr>
            <p:ph type="dt" sz="half" idx="10"/>
          </p:nvPr>
        </p:nvSpPr>
        <p:spPr>
          <a:xfrm>
            <a:off x="824353" y="6381328"/>
            <a:ext cx="2057400" cy="365125"/>
          </a:xfrm>
        </p:spPr>
        <p:txBody>
          <a:bodyPr/>
          <a:lstStyle/>
          <a:p>
            <a:fld id="{8801659D-481D-498B-A445-5CDBC03B1450}" type="datetime1">
              <a:rPr lang="en-US" sz="1700" smtClean="0">
                <a:solidFill>
                  <a:srgbClr val="FFC000"/>
                </a:solidFill>
              </a:rPr>
              <a:t>12/21/2022</a:t>
            </a:fld>
            <a:endParaRPr lang="bg-BG" sz="1700" dirty="0">
              <a:solidFill>
                <a:srgbClr val="FFC000"/>
              </a:solidFill>
            </a:endParaRPr>
          </a:p>
        </p:txBody>
      </p:sp>
    </p:spTree>
    <p:extLst>
      <p:ext uri="{BB962C8B-B14F-4D97-AF65-F5344CB8AC3E}">
        <p14:creationId xmlns:p14="http://schemas.microsoft.com/office/powerpoint/2010/main" val="619532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36EB7A6-CEEC-5DD9-51BE-0CA976D46C39}"/>
              </a:ext>
            </a:extLst>
          </p:cNvPr>
          <p:cNvSpPr txBox="1">
            <a:spLocks/>
          </p:cNvSpPr>
          <p:nvPr/>
        </p:nvSpPr>
        <p:spPr>
          <a:xfrm>
            <a:off x="0" y="1988840"/>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3600" cap="all" dirty="0">
                <a:solidFill>
                  <a:schemeClr val="bg1"/>
                </a:solidFill>
                <a:effectLst>
                  <a:outerShdw blurRad="114300" dist="38100" dir="2700000" algn="tl">
                    <a:srgbClr val="000000">
                      <a:alpha val="26000"/>
                    </a:srgbClr>
                  </a:outerShdw>
                </a:effectLst>
              </a:rPr>
              <a:t>ECAMP14</a:t>
            </a:r>
            <a:endParaRPr lang="bg-BG" sz="3600" cap="all" dirty="0">
              <a:solidFill>
                <a:schemeClr val="bg1"/>
              </a:solidFill>
              <a:effectLst>
                <a:outerShdw blurRad="114300" dist="38100" dir="2700000" algn="tl">
                  <a:srgbClr val="000000">
                    <a:alpha val="26000"/>
                  </a:srgbClr>
                </a:outerShdw>
              </a:effectLst>
            </a:endParaRPr>
          </a:p>
        </p:txBody>
      </p:sp>
    </p:spTree>
    <p:extLst>
      <p:ext uri="{BB962C8B-B14F-4D97-AF65-F5344CB8AC3E}">
        <p14:creationId xmlns:p14="http://schemas.microsoft.com/office/powerpoint/2010/main" val="1839107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4195050-A3F8-4E54-8C1F-C9684FF97E46}"/>
              </a:ext>
            </a:extLst>
          </p:cNvPr>
          <p:cNvSpPr>
            <a:spLocks noGrp="1"/>
          </p:cNvSpPr>
          <p:nvPr>
            <p:ph type="sldNum" sz="quarter" idx="12"/>
          </p:nvPr>
        </p:nvSpPr>
        <p:spPr>
          <a:xfrm>
            <a:off x="7740352" y="6424617"/>
            <a:ext cx="578317" cy="365125"/>
          </a:xfrm>
        </p:spPr>
        <p:txBody>
          <a:bodyPr/>
          <a:lstStyle/>
          <a:p>
            <a:fld id="{666D7441-A661-464A-8616-59533B53E3BB}" type="slidenum">
              <a:rPr lang="bg-BG" sz="2000" smtClean="0"/>
              <a:pPr/>
              <a:t>34</a:t>
            </a:fld>
            <a:endParaRPr lang="bg-BG" sz="2000" dirty="0"/>
          </a:p>
        </p:txBody>
      </p:sp>
      <p:pic>
        <p:nvPicPr>
          <p:cNvPr id="7" name="Картина 6">
            <a:extLst>
              <a:ext uri="{FF2B5EF4-FFF2-40B4-BE49-F238E27FC236}">
                <a16:creationId xmlns:a16="http://schemas.microsoft.com/office/drawing/2014/main" id="{2BB36A05-C4F7-31EF-C4E8-18128B9F0B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775891"/>
          </a:xfrm>
          <a:prstGeom prst="rect">
            <a:avLst/>
          </a:prstGeom>
        </p:spPr>
      </p:pic>
      <p:pic>
        <p:nvPicPr>
          <p:cNvPr id="10" name="Картина 9">
            <a:extLst>
              <a:ext uri="{FF2B5EF4-FFF2-40B4-BE49-F238E27FC236}">
                <a16:creationId xmlns:a16="http://schemas.microsoft.com/office/drawing/2014/main" id="{E164B325-7E5E-FE5C-F234-24AC317E72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571"/>
          <a:stretch/>
        </p:blipFill>
        <p:spPr>
          <a:xfrm>
            <a:off x="6297930" y="2083611"/>
            <a:ext cx="2864326" cy="4740090"/>
          </a:xfrm>
          <a:prstGeom prst="rect">
            <a:avLst/>
          </a:prstGeom>
        </p:spPr>
      </p:pic>
      <p:pic>
        <p:nvPicPr>
          <p:cNvPr id="12" name="Картина 11">
            <a:extLst>
              <a:ext uri="{FF2B5EF4-FFF2-40B4-BE49-F238E27FC236}">
                <a16:creationId xmlns:a16="http://schemas.microsoft.com/office/drawing/2014/main" id="{81F61132-4C1C-4929-2BA7-16D184C4D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54970"/>
            <a:ext cx="6300192" cy="2903030"/>
          </a:xfrm>
          <a:prstGeom prst="rect">
            <a:avLst/>
          </a:prstGeom>
        </p:spPr>
      </p:pic>
    </p:spTree>
    <p:extLst>
      <p:ext uri="{BB962C8B-B14F-4D97-AF65-F5344CB8AC3E}">
        <p14:creationId xmlns:p14="http://schemas.microsoft.com/office/powerpoint/2010/main" val="4056961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4195050-A3F8-4E54-8C1F-C9684FF97E46}"/>
              </a:ext>
            </a:extLst>
          </p:cNvPr>
          <p:cNvSpPr>
            <a:spLocks noGrp="1"/>
          </p:cNvSpPr>
          <p:nvPr>
            <p:ph type="sldNum" sz="quarter" idx="12"/>
          </p:nvPr>
        </p:nvSpPr>
        <p:spPr>
          <a:xfrm>
            <a:off x="7740352" y="6424617"/>
            <a:ext cx="578317" cy="365125"/>
          </a:xfrm>
        </p:spPr>
        <p:txBody>
          <a:bodyPr/>
          <a:lstStyle/>
          <a:p>
            <a:fld id="{666D7441-A661-464A-8616-59533B53E3BB}" type="slidenum">
              <a:rPr lang="bg-BG" sz="2000" smtClean="0"/>
              <a:pPr/>
              <a:t>35</a:t>
            </a:fld>
            <a:endParaRPr lang="bg-BG" sz="2000" dirty="0"/>
          </a:p>
        </p:txBody>
      </p:sp>
      <p:sp>
        <p:nvSpPr>
          <p:cNvPr id="14" name="Title 1">
            <a:extLst>
              <a:ext uri="{FF2B5EF4-FFF2-40B4-BE49-F238E27FC236}">
                <a16:creationId xmlns:a16="http://schemas.microsoft.com/office/drawing/2014/main" id="{87976BC4-2D2D-45FB-8B5D-840A687286A6}"/>
              </a:ext>
            </a:extLst>
          </p:cNvPr>
          <p:cNvSpPr txBox="1">
            <a:spLocks/>
          </p:cNvSpPr>
          <p:nvPr/>
        </p:nvSpPr>
        <p:spPr>
          <a:xfrm>
            <a:off x="251520" y="209816"/>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3600" cap="all" dirty="0">
                <a:solidFill>
                  <a:schemeClr val="bg1"/>
                </a:solidFill>
                <a:effectLst>
                  <a:outerShdw blurRad="114300" dist="38100" dir="2700000" algn="tl">
                    <a:srgbClr val="000000">
                      <a:alpha val="26000"/>
                    </a:srgbClr>
                  </a:outerShdw>
                </a:effectLst>
              </a:rPr>
              <a:t>ECAMP14</a:t>
            </a:r>
            <a:r>
              <a:rPr lang="en-US" sz="3400" b="1" dirty="0">
                <a:solidFill>
                  <a:schemeClr val="bg1"/>
                </a:solidFill>
                <a:latin typeface="Times New Roman Cyr" pitchFamily="18" charset="0"/>
                <a:cs typeface="Times New Roman Cyr" pitchFamily="18" charset="0"/>
              </a:rPr>
              <a:t> at glance</a:t>
            </a:r>
            <a:endParaRPr lang="bg-BG" sz="3400" b="1" dirty="0">
              <a:solidFill>
                <a:schemeClr val="bg1"/>
              </a:solidFill>
              <a:latin typeface="Times New Roman Cyr" pitchFamily="18" charset="0"/>
              <a:cs typeface="Times New Roman Cyr" pitchFamily="18" charset="0"/>
            </a:endParaRPr>
          </a:p>
        </p:txBody>
      </p:sp>
      <p:sp>
        <p:nvSpPr>
          <p:cNvPr id="19" name="Footer Placeholder 4">
            <a:extLst>
              <a:ext uri="{FF2B5EF4-FFF2-40B4-BE49-F238E27FC236}">
                <a16:creationId xmlns:a16="http://schemas.microsoft.com/office/drawing/2014/main" id="{ECE099DF-8827-4F51-95B0-8E914D46DC3A}"/>
              </a:ext>
            </a:extLst>
          </p:cNvPr>
          <p:cNvSpPr>
            <a:spLocks noGrp="1"/>
          </p:cNvSpPr>
          <p:nvPr>
            <p:ph type="ftr" sz="quarter" idx="11"/>
          </p:nvPr>
        </p:nvSpPr>
        <p:spPr>
          <a:xfrm>
            <a:off x="3275856" y="6405384"/>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5" name="TextBox 8">
            <a:extLst>
              <a:ext uri="{FF2B5EF4-FFF2-40B4-BE49-F238E27FC236}">
                <a16:creationId xmlns:a16="http://schemas.microsoft.com/office/drawing/2014/main" id="{B8C5F85E-6C68-494D-B202-38E8A217DF40}"/>
              </a:ext>
            </a:extLst>
          </p:cNvPr>
          <p:cNvSpPr txBox="1"/>
          <p:nvPr/>
        </p:nvSpPr>
        <p:spPr>
          <a:xfrm>
            <a:off x="971600" y="1470263"/>
            <a:ext cx="8017424" cy="1323439"/>
          </a:xfrm>
          <a:prstGeom prst="rect">
            <a:avLst/>
          </a:prstGeom>
          <a:noFill/>
        </p:spPr>
        <p:txBody>
          <a:bodyPr wrap="square">
            <a:spAutoFit/>
          </a:bodyPr>
          <a:lstStyle/>
          <a:p>
            <a:pPr defTabSz="914400"/>
            <a:r>
              <a:rPr lang="en-US" sz="2000" b="1" dirty="0">
                <a:solidFill>
                  <a:schemeClr val="bg1"/>
                </a:solidFill>
                <a:latin typeface="Times New Roman Cyr" pitchFamily="18" charset="0"/>
                <a:cs typeface="Times New Roman Cyr" pitchFamily="18" charset="0"/>
              </a:rPr>
              <a:t>More than:</a:t>
            </a:r>
          </a:p>
          <a:p>
            <a:pPr marL="342900" indent="-342900" defTabSz="914400">
              <a:buFont typeface="Wingdings" panose="05000000000000000000" pitchFamily="2" charset="2"/>
              <a:buChar char="Ø"/>
            </a:pPr>
            <a:r>
              <a:rPr lang="en-US" sz="2000" b="1" dirty="0">
                <a:solidFill>
                  <a:schemeClr val="bg1"/>
                </a:solidFill>
                <a:latin typeface="Times New Roman Cyr" pitchFamily="18" charset="0"/>
                <a:cs typeface="Times New Roman Cyr" pitchFamily="18" charset="0"/>
              </a:rPr>
              <a:t>260 participants from 20 countries</a:t>
            </a:r>
          </a:p>
          <a:p>
            <a:pPr marL="342900" indent="-342900" defTabSz="914400">
              <a:buFont typeface="Wingdings" panose="05000000000000000000" pitchFamily="2" charset="2"/>
              <a:buChar char="Ø"/>
            </a:pPr>
            <a:r>
              <a:rPr lang="en-US" sz="2000" b="1" dirty="0">
                <a:solidFill>
                  <a:schemeClr val="bg1"/>
                </a:solidFill>
                <a:latin typeface="Times New Roman Cyr" pitchFamily="18" charset="0"/>
                <a:cs typeface="Times New Roman Cyr" pitchFamily="18" charset="0"/>
              </a:rPr>
              <a:t>220 poster presentations</a:t>
            </a:r>
          </a:p>
          <a:p>
            <a:pPr marL="342900" indent="-342900" defTabSz="914400">
              <a:buFont typeface="Wingdings" panose="05000000000000000000" pitchFamily="2" charset="2"/>
              <a:buChar char="Ø"/>
            </a:pPr>
            <a:r>
              <a:rPr lang="en-US" sz="2000" b="1" dirty="0">
                <a:solidFill>
                  <a:schemeClr val="bg1"/>
                </a:solidFill>
                <a:latin typeface="Times New Roman Cyr" pitchFamily="18" charset="0"/>
                <a:cs typeface="Times New Roman Cyr" pitchFamily="18" charset="0"/>
              </a:rPr>
              <a:t>9 Plenary lectures and 50 lectures in two parallel sessions </a:t>
            </a:r>
            <a:endParaRPr lang="bg-BG" sz="2000" b="1" dirty="0">
              <a:solidFill>
                <a:schemeClr val="bg1"/>
              </a:solidFill>
              <a:latin typeface="Times New Roman Cyr" pitchFamily="18" charset="0"/>
              <a:cs typeface="Times New Roman Cyr" pitchFamily="18" charset="0"/>
            </a:endParaRPr>
          </a:p>
        </p:txBody>
      </p:sp>
      <p:sp>
        <p:nvSpPr>
          <p:cNvPr id="4" name="Контейнер за дата 3">
            <a:extLst>
              <a:ext uri="{FF2B5EF4-FFF2-40B4-BE49-F238E27FC236}">
                <a16:creationId xmlns:a16="http://schemas.microsoft.com/office/drawing/2014/main" id="{65CAC465-25D1-6695-7AC8-B98889AECD65}"/>
              </a:ext>
            </a:extLst>
          </p:cNvPr>
          <p:cNvSpPr>
            <a:spLocks noGrp="1"/>
          </p:cNvSpPr>
          <p:nvPr>
            <p:ph type="dt" sz="half" idx="10"/>
          </p:nvPr>
        </p:nvSpPr>
        <p:spPr>
          <a:xfrm>
            <a:off x="824353" y="6381328"/>
            <a:ext cx="2057400" cy="365125"/>
          </a:xfrm>
        </p:spPr>
        <p:txBody>
          <a:bodyPr/>
          <a:lstStyle/>
          <a:p>
            <a:fld id="{8801659D-481D-498B-A445-5CDBC03B1450}" type="datetime1">
              <a:rPr lang="en-US" sz="1700" smtClean="0">
                <a:solidFill>
                  <a:srgbClr val="FFC000"/>
                </a:solidFill>
              </a:rPr>
              <a:t>12/21/2022</a:t>
            </a:fld>
            <a:endParaRPr lang="bg-BG" sz="1700" dirty="0">
              <a:solidFill>
                <a:srgbClr val="FFC000"/>
              </a:solidFill>
            </a:endParaRPr>
          </a:p>
        </p:txBody>
      </p:sp>
      <p:sp>
        <p:nvSpPr>
          <p:cNvPr id="8" name="TextBox 8">
            <a:extLst>
              <a:ext uri="{FF2B5EF4-FFF2-40B4-BE49-F238E27FC236}">
                <a16:creationId xmlns:a16="http://schemas.microsoft.com/office/drawing/2014/main" id="{1C37E690-0F6A-0F8A-A23F-D9B6D25B188D}"/>
              </a:ext>
            </a:extLst>
          </p:cNvPr>
          <p:cNvSpPr txBox="1"/>
          <p:nvPr/>
        </p:nvSpPr>
        <p:spPr>
          <a:xfrm>
            <a:off x="996256" y="2982431"/>
            <a:ext cx="8017424" cy="2246769"/>
          </a:xfrm>
          <a:prstGeom prst="rect">
            <a:avLst/>
          </a:prstGeom>
          <a:noFill/>
        </p:spPr>
        <p:txBody>
          <a:bodyPr wrap="square">
            <a:spAutoFit/>
          </a:bodyPr>
          <a:lstStyle/>
          <a:p>
            <a:pPr defTabSz="914400"/>
            <a:r>
              <a:rPr lang="en-US" sz="2000" b="1" dirty="0">
                <a:solidFill>
                  <a:schemeClr val="bg1"/>
                </a:solidFill>
                <a:latin typeface="Times New Roman Cyr" pitchFamily="18" charset="0"/>
                <a:cs typeface="Times New Roman Cyr" pitchFamily="18" charset="0"/>
              </a:rPr>
              <a:t>Topics:</a:t>
            </a:r>
          </a:p>
          <a:p>
            <a:pPr marL="342900" indent="-342900" defTabSz="914400">
              <a:buFont typeface="Wingdings" panose="05000000000000000000" pitchFamily="2" charset="2"/>
              <a:buChar char="Ø"/>
            </a:pPr>
            <a:r>
              <a:rPr lang="en-US" sz="2000" b="1" dirty="0">
                <a:solidFill>
                  <a:schemeClr val="bg1"/>
                </a:solidFill>
                <a:latin typeface="Times New Roman Cyr" pitchFamily="18" charset="0"/>
                <a:cs typeface="Times New Roman Cyr" pitchFamily="18" charset="0"/>
              </a:rPr>
              <a:t>Atomic and Molecular spectroscopy</a:t>
            </a:r>
          </a:p>
          <a:p>
            <a:pPr marL="342900" indent="-342900" defTabSz="914400">
              <a:buFont typeface="Wingdings" panose="05000000000000000000" pitchFamily="2" charset="2"/>
              <a:buChar char="Ø"/>
            </a:pPr>
            <a:r>
              <a:rPr lang="en-GB" sz="2000" b="1" dirty="0">
                <a:solidFill>
                  <a:schemeClr val="bg1"/>
                </a:solidFill>
                <a:latin typeface="Times New Roman Cyr" pitchFamily="18" charset="0"/>
                <a:cs typeface="Times New Roman Cyr" pitchFamily="18" charset="0"/>
              </a:rPr>
              <a:t>Quantum information and cavity QED</a:t>
            </a:r>
          </a:p>
          <a:p>
            <a:pPr marL="342900" indent="-342900" defTabSz="914400">
              <a:buFont typeface="Wingdings" panose="05000000000000000000" pitchFamily="2" charset="2"/>
              <a:buChar char="Ø"/>
            </a:pPr>
            <a:r>
              <a:rPr lang="en-GB" sz="2000" b="1" dirty="0">
                <a:solidFill>
                  <a:schemeClr val="bg1"/>
                </a:solidFill>
                <a:latin typeface="Times New Roman Cyr" pitchFamily="18" charset="0"/>
                <a:cs typeface="Times New Roman Cyr" pitchFamily="18" charset="0"/>
              </a:rPr>
              <a:t>Fundamental physics, precision measurements and metrology</a:t>
            </a:r>
          </a:p>
          <a:p>
            <a:pPr marL="342900" indent="-342900" defTabSz="914400">
              <a:buFont typeface="Wingdings" panose="05000000000000000000" pitchFamily="2" charset="2"/>
              <a:buChar char="Ø"/>
            </a:pPr>
            <a:r>
              <a:rPr lang="en-US" sz="2000" b="1" dirty="0">
                <a:solidFill>
                  <a:schemeClr val="bg1"/>
                </a:solidFill>
                <a:latin typeface="Times New Roman Cyr" pitchFamily="18" charset="0"/>
                <a:cs typeface="Times New Roman Cyr" pitchFamily="18" charset="0"/>
              </a:rPr>
              <a:t>Photon induced processes</a:t>
            </a:r>
          </a:p>
          <a:p>
            <a:pPr marL="342900" indent="-342900" defTabSz="914400">
              <a:buFont typeface="Wingdings" panose="05000000000000000000" pitchFamily="2" charset="2"/>
              <a:buChar char="Ø"/>
            </a:pPr>
            <a:r>
              <a:rPr lang="en-US" sz="2000" b="1" dirty="0">
                <a:solidFill>
                  <a:schemeClr val="bg1"/>
                </a:solidFill>
                <a:latin typeface="Times New Roman Cyr" pitchFamily="18" charset="0"/>
                <a:cs typeface="Times New Roman Cyr" pitchFamily="18" charset="0"/>
              </a:rPr>
              <a:t>Highly charged ions</a:t>
            </a:r>
          </a:p>
          <a:p>
            <a:pPr marL="342900" indent="-342900" defTabSz="914400">
              <a:buFont typeface="Wingdings" panose="05000000000000000000" pitchFamily="2" charset="2"/>
              <a:buChar char="Ø"/>
            </a:pPr>
            <a:r>
              <a:rPr lang="en-GB" sz="2000" b="1" dirty="0">
                <a:solidFill>
                  <a:schemeClr val="bg1"/>
                </a:solidFill>
                <a:latin typeface="Times New Roman Cyr" pitchFamily="18" charset="0"/>
                <a:cs typeface="Times New Roman Cyr" pitchFamily="18" charset="0"/>
              </a:rPr>
              <a:t>Rydberg atoms and ultra-cold plasmas and others</a:t>
            </a:r>
            <a:endParaRPr lang="bg-BG" sz="2000" b="1" dirty="0">
              <a:solidFill>
                <a:schemeClr val="bg1"/>
              </a:solidFill>
              <a:latin typeface="Times New Roman Cyr" pitchFamily="18" charset="0"/>
              <a:cs typeface="Times New Roman Cyr" pitchFamily="18" charset="0"/>
            </a:endParaRPr>
          </a:p>
        </p:txBody>
      </p:sp>
    </p:spTree>
    <p:extLst>
      <p:ext uri="{BB962C8B-B14F-4D97-AF65-F5344CB8AC3E}">
        <p14:creationId xmlns:p14="http://schemas.microsoft.com/office/powerpoint/2010/main" val="2978043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7F170CF1-EFF8-A81F-5ADB-77C1FD6F384C}"/>
              </a:ext>
            </a:extLst>
          </p:cNvPr>
          <p:cNvSpPr>
            <a:spLocks noGrp="1"/>
          </p:cNvSpPr>
          <p:nvPr>
            <p:ph type="title"/>
          </p:nvPr>
        </p:nvSpPr>
        <p:spPr>
          <a:xfrm>
            <a:off x="1102941" y="467961"/>
            <a:ext cx="7429499" cy="584775"/>
          </a:xfrm>
        </p:spPr>
        <p:txBody>
          <a:bodyPr>
            <a:noAutofit/>
          </a:bodyPr>
          <a:lstStyle/>
          <a:p>
            <a:pPr algn="ctr"/>
            <a:r>
              <a:rPr lang="en-US" sz="2800" dirty="0">
                <a:solidFill>
                  <a:schemeClr val="bg1"/>
                </a:solidFill>
              </a:rPr>
              <a:t>Quantum technologies for single molecular ions </a:t>
            </a:r>
          </a:p>
        </p:txBody>
      </p:sp>
      <p:sp>
        <p:nvSpPr>
          <p:cNvPr id="4" name="Текстово поле 3">
            <a:extLst>
              <a:ext uri="{FF2B5EF4-FFF2-40B4-BE49-F238E27FC236}">
                <a16:creationId xmlns:a16="http://schemas.microsoft.com/office/drawing/2014/main" id="{83984296-DEA6-38A2-8F54-99255B0938EC}"/>
              </a:ext>
            </a:extLst>
          </p:cNvPr>
          <p:cNvSpPr txBox="1"/>
          <p:nvPr/>
        </p:nvSpPr>
        <p:spPr>
          <a:xfrm>
            <a:off x="826153" y="1916832"/>
            <a:ext cx="8088232" cy="2862322"/>
          </a:xfrm>
          <a:prstGeom prst="rect">
            <a:avLst/>
          </a:prstGeom>
          <a:noFill/>
        </p:spPr>
        <p:txBody>
          <a:bodyPr wrap="square">
            <a:spAutoFit/>
          </a:bodyPr>
          <a:lstStyle/>
          <a:p>
            <a:pPr marL="228600" indent="-228600">
              <a:buFont typeface="+mj-lt"/>
              <a:buAutoNum type="arabicPeriod"/>
            </a:pPr>
            <a:r>
              <a:rPr lang="en-GB" sz="2000" dirty="0">
                <a:solidFill>
                  <a:schemeClr val="bg1"/>
                </a:solidFill>
                <a:latin typeface="Cambria" panose="02040503050406030204" pitchFamily="18" charset="0"/>
                <a:ea typeface="Cambria" panose="02040503050406030204" pitchFamily="18" charset="0"/>
              </a:rPr>
              <a:t>Over the past years an impressive progress in the development of experimental methods which enable the control of single isolated quantum systems has been made</a:t>
            </a:r>
          </a:p>
          <a:p>
            <a:pPr marL="228600" indent="-228600">
              <a:buFont typeface="+mj-lt"/>
              <a:buAutoNum type="arabicPeriod"/>
            </a:pPr>
            <a:r>
              <a:rPr lang="en-GB" sz="2000" dirty="0">
                <a:solidFill>
                  <a:schemeClr val="bg1"/>
                </a:solidFill>
                <a:latin typeface="Cambria" panose="02040503050406030204" pitchFamily="18" charset="0"/>
                <a:ea typeface="Cambria" panose="02040503050406030204" pitchFamily="18" charset="0"/>
              </a:rPr>
              <a:t>Molecules offer prospects as novel platforms for:</a:t>
            </a:r>
          </a:p>
          <a:p>
            <a:pPr marL="628650" lvl="1" indent="-171450">
              <a:buFont typeface="Wingdings" panose="05000000000000000000" pitchFamily="2" charset="2"/>
              <a:buChar char="Ø"/>
            </a:pPr>
            <a:r>
              <a:rPr lang="en-GB" sz="2000" dirty="0">
                <a:solidFill>
                  <a:schemeClr val="bg1"/>
                </a:solidFill>
                <a:latin typeface="Cambria" panose="02040503050406030204" pitchFamily="18" charset="0"/>
                <a:ea typeface="Cambria" panose="02040503050406030204" pitchFamily="18" charset="0"/>
              </a:rPr>
              <a:t>precise determinations of fundamental constants and their possible variations, </a:t>
            </a:r>
          </a:p>
          <a:p>
            <a:pPr marL="628650" lvl="1" indent="-171450">
              <a:buFont typeface="Wingdings" panose="05000000000000000000" pitchFamily="2" charset="2"/>
              <a:buChar char="Ø"/>
            </a:pPr>
            <a:r>
              <a:rPr lang="en-GB" sz="2000" dirty="0">
                <a:solidFill>
                  <a:schemeClr val="bg1"/>
                </a:solidFill>
                <a:latin typeface="Cambria" panose="02040503050406030204" pitchFamily="18" charset="0"/>
                <a:ea typeface="Cambria" panose="02040503050406030204" pitchFamily="18" charset="0"/>
              </a:rPr>
              <a:t>new frequency standards and clocks, </a:t>
            </a:r>
          </a:p>
          <a:p>
            <a:pPr marL="628650" lvl="1" indent="-171450">
              <a:buFont typeface="Wingdings" panose="05000000000000000000" pitchFamily="2" charset="2"/>
              <a:buChar char="Ø"/>
            </a:pPr>
            <a:r>
              <a:rPr lang="en-GB" sz="2000" dirty="0">
                <a:solidFill>
                  <a:schemeClr val="bg1"/>
                </a:solidFill>
                <a:latin typeface="Cambria" panose="02040503050406030204" pitchFamily="18" charset="0"/>
                <a:ea typeface="Cambria" panose="02040503050406030204" pitchFamily="18" charset="0"/>
              </a:rPr>
              <a:t>high-fidelity qubits for use in quantum information processing,</a:t>
            </a:r>
          </a:p>
          <a:p>
            <a:pPr marL="628650" lvl="1" indent="-171450">
              <a:buFont typeface="Wingdings" panose="05000000000000000000" pitchFamily="2" charset="2"/>
              <a:buChar char="Ø"/>
            </a:pPr>
            <a:r>
              <a:rPr lang="en-GB" sz="2000" dirty="0">
                <a:solidFill>
                  <a:schemeClr val="bg1"/>
                </a:solidFill>
                <a:latin typeface="Cambria" panose="02040503050406030204" pitchFamily="18" charset="0"/>
                <a:ea typeface="Cambria" panose="02040503050406030204" pitchFamily="18" charset="0"/>
              </a:rPr>
              <a:t>cold chemistry, etc.</a:t>
            </a:r>
          </a:p>
        </p:txBody>
      </p:sp>
      <p:sp>
        <p:nvSpPr>
          <p:cNvPr id="6" name="Текстово поле 5">
            <a:extLst>
              <a:ext uri="{FF2B5EF4-FFF2-40B4-BE49-F238E27FC236}">
                <a16:creationId xmlns:a16="http://schemas.microsoft.com/office/drawing/2014/main" id="{921A23CA-FE94-F088-DCC8-0BB3078E0CA9}"/>
              </a:ext>
            </a:extLst>
          </p:cNvPr>
          <p:cNvSpPr txBox="1"/>
          <p:nvPr/>
        </p:nvSpPr>
        <p:spPr>
          <a:xfrm>
            <a:off x="1381696" y="6021288"/>
            <a:ext cx="7534656" cy="584775"/>
          </a:xfrm>
          <a:prstGeom prst="rect">
            <a:avLst/>
          </a:prstGeom>
          <a:noFill/>
        </p:spPr>
        <p:txBody>
          <a:bodyPr wrap="square">
            <a:spAutoFit/>
          </a:bodyPr>
          <a:lstStyle/>
          <a:p>
            <a:r>
              <a:rPr lang="en-US" sz="1600" i="1" dirty="0">
                <a:solidFill>
                  <a:schemeClr val="bg1"/>
                </a:solidFill>
                <a:latin typeface="+mj-lt"/>
              </a:rPr>
              <a:t>(1) Molecular-ion quantum technologies, </a:t>
            </a:r>
            <a:r>
              <a:rPr lang="de-DE" sz="1600" i="1" dirty="0">
                <a:solidFill>
                  <a:schemeClr val="bg1"/>
                </a:solidFill>
                <a:latin typeface="+mj-lt"/>
              </a:rPr>
              <a:t>M </a:t>
            </a:r>
            <a:r>
              <a:rPr lang="de-DE" sz="1600" i="1" dirty="0" err="1">
                <a:solidFill>
                  <a:schemeClr val="bg1"/>
                </a:solidFill>
                <a:latin typeface="+mj-lt"/>
              </a:rPr>
              <a:t>Sinhal</a:t>
            </a:r>
            <a:r>
              <a:rPr lang="de-DE" sz="1600" i="1" dirty="0">
                <a:solidFill>
                  <a:schemeClr val="bg1"/>
                </a:solidFill>
                <a:latin typeface="+mj-lt"/>
              </a:rPr>
              <a:t>, S </a:t>
            </a:r>
            <a:r>
              <a:rPr lang="de-DE" sz="1600" i="1" dirty="0" err="1">
                <a:solidFill>
                  <a:schemeClr val="bg1"/>
                </a:solidFill>
                <a:latin typeface="+mj-lt"/>
              </a:rPr>
              <a:t>Willitsch</a:t>
            </a:r>
            <a:r>
              <a:rPr lang="de-DE" sz="1600" i="1" dirty="0">
                <a:solidFill>
                  <a:schemeClr val="bg1"/>
                </a:solidFill>
                <a:latin typeface="+mj-lt"/>
              </a:rPr>
              <a:t>, </a:t>
            </a:r>
            <a:r>
              <a:rPr lang="de-DE" sz="1600" i="1" dirty="0" err="1">
                <a:solidFill>
                  <a:schemeClr val="bg1"/>
                </a:solidFill>
                <a:latin typeface="+mj-lt"/>
              </a:rPr>
              <a:t>arXiv</a:t>
            </a:r>
            <a:r>
              <a:rPr lang="de-DE" sz="1600" i="1" dirty="0">
                <a:solidFill>
                  <a:schemeClr val="bg1"/>
                </a:solidFill>
                <a:latin typeface="+mj-lt"/>
              </a:rPr>
              <a:t> </a:t>
            </a:r>
            <a:r>
              <a:rPr lang="de-DE" sz="1600" i="1" dirty="0" err="1">
                <a:solidFill>
                  <a:schemeClr val="bg1"/>
                </a:solidFill>
                <a:latin typeface="+mj-lt"/>
              </a:rPr>
              <a:t>preprint</a:t>
            </a:r>
            <a:r>
              <a:rPr lang="de-DE" sz="1600" i="1" dirty="0">
                <a:solidFill>
                  <a:schemeClr val="bg1"/>
                </a:solidFill>
                <a:latin typeface="+mj-lt"/>
              </a:rPr>
              <a:t> arXiv:2204.08814</a:t>
            </a:r>
            <a:endParaRPr lang="en-US" sz="1600" i="1" dirty="0">
              <a:solidFill>
                <a:schemeClr val="bg1"/>
              </a:solidFill>
              <a:latin typeface="+mj-lt"/>
            </a:endParaRPr>
          </a:p>
        </p:txBody>
      </p:sp>
    </p:spTree>
    <p:extLst>
      <p:ext uri="{BB962C8B-B14F-4D97-AF65-F5344CB8AC3E}">
        <p14:creationId xmlns:p14="http://schemas.microsoft.com/office/powerpoint/2010/main" val="410855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ово поле 5">
            <a:extLst>
              <a:ext uri="{FF2B5EF4-FFF2-40B4-BE49-F238E27FC236}">
                <a16:creationId xmlns:a16="http://schemas.microsoft.com/office/drawing/2014/main" id="{921A23CA-FE94-F088-DCC8-0BB3078E0CA9}"/>
              </a:ext>
            </a:extLst>
          </p:cNvPr>
          <p:cNvSpPr txBox="1"/>
          <p:nvPr/>
        </p:nvSpPr>
        <p:spPr>
          <a:xfrm>
            <a:off x="1259632" y="5157192"/>
            <a:ext cx="7344816" cy="1323439"/>
          </a:xfrm>
          <a:prstGeom prst="rect">
            <a:avLst/>
          </a:prstGeom>
          <a:noFill/>
        </p:spPr>
        <p:txBody>
          <a:bodyPr wrap="square">
            <a:spAutoFit/>
          </a:bodyPr>
          <a:lstStyle/>
          <a:p>
            <a:r>
              <a:rPr lang="en-US" sz="1600" i="1" dirty="0">
                <a:solidFill>
                  <a:schemeClr val="bg1"/>
                </a:solidFill>
                <a:latin typeface="+mj-lt"/>
              </a:rPr>
              <a:t>(1) M. </a:t>
            </a:r>
            <a:r>
              <a:rPr lang="en-US" sz="1600" i="1" dirty="0" err="1">
                <a:solidFill>
                  <a:schemeClr val="bg1"/>
                </a:solidFill>
                <a:latin typeface="+mj-lt"/>
              </a:rPr>
              <a:t>Germann</a:t>
            </a:r>
            <a:r>
              <a:rPr lang="en-US" sz="1600" i="1" dirty="0">
                <a:solidFill>
                  <a:schemeClr val="bg1"/>
                </a:solidFill>
                <a:latin typeface="+mj-lt"/>
              </a:rPr>
              <a:t>, X. Tong, S. </a:t>
            </a:r>
            <a:r>
              <a:rPr lang="en-US" sz="1600" i="1" dirty="0" err="1">
                <a:solidFill>
                  <a:schemeClr val="bg1"/>
                </a:solidFill>
                <a:latin typeface="+mj-lt"/>
              </a:rPr>
              <a:t>Willitsch</a:t>
            </a:r>
            <a:r>
              <a:rPr lang="en-US" sz="1600" i="1" dirty="0">
                <a:solidFill>
                  <a:schemeClr val="bg1"/>
                </a:solidFill>
                <a:latin typeface="+mj-lt"/>
              </a:rPr>
              <a:t>, </a:t>
            </a:r>
            <a:r>
              <a:rPr lang="en-GB" sz="1600" i="1" dirty="0">
                <a:solidFill>
                  <a:schemeClr val="bg1"/>
                </a:solidFill>
                <a:latin typeface="+mj-lt"/>
              </a:rPr>
              <a:t>Observation of electric-dipole-forbidden infrared transitions in cold molecular ions</a:t>
            </a:r>
            <a:r>
              <a:rPr lang="en-US" sz="1600" i="1" dirty="0">
                <a:solidFill>
                  <a:schemeClr val="bg1"/>
                </a:solidFill>
                <a:latin typeface="+mj-lt"/>
              </a:rPr>
              <a:t>Nature Physics 10 (11), 820-824 (2014) </a:t>
            </a:r>
          </a:p>
          <a:p>
            <a:r>
              <a:rPr lang="en-US" sz="1600" i="1" dirty="0">
                <a:solidFill>
                  <a:schemeClr val="bg1"/>
                </a:solidFill>
                <a:latin typeface="+mj-lt"/>
              </a:rPr>
              <a:t>(2) M. </a:t>
            </a:r>
            <a:r>
              <a:rPr lang="en-US" sz="1600" i="1" dirty="0" err="1">
                <a:solidFill>
                  <a:schemeClr val="bg1"/>
                </a:solidFill>
                <a:latin typeface="+mj-lt"/>
              </a:rPr>
              <a:t>Sinhal</a:t>
            </a:r>
            <a:r>
              <a:rPr lang="en-US" sz="1600" i="1" dirty="0">
                <a:solidFill>
                  <a:schemeClr val="bg1"/>
                </a:solidFill>
                <a:latin typeface="+mj-lt"/>
              </a:rPr>
              <a:t>, Z. Meir, K. </a:t>
            </a:r>
            <a:r>
              <a:rPr lang="en-US" sz="1600" i="1" dirty="0" err="1">
                <a:solidFill>
                  <a:schemeClr val="bg1"/>
                </a:solidFill>
                <a:latin typeface="+mj-lt"/>
              </a:rPr>
              <a:t>Najafian</a:t>
            </a:r>
            <a:r>
              <a:rPr lang="en-US" sz="1600" i="1" dirty="0">
                <a:solidFill>
                  <a:schemeClr val="bg1"/>
                </a:solidFill>
                <a:latin typeface="+mj-lt"/>
              </a:rPr>
              <a:t>, G. </a:t>
            </a:r>
            <a:r>
              <a:rPr lang="en-US" sz="1600" i="1" dirty="0" err="1">
                <a:solidFill>
                  <a:schemeClr val="bg1"/>
                </a:solidFill>
                <a:latin typeface="+mj-lt"/>
              </a:rPr>
              <a:t>Hegi</a:t>
            </a:r>
            <a:r>
              <a:rPr lang="en-US" sz="1600" i="1" dirty="0">
                <a:solidFill>
                  <a:schemeClr val="bg1"/>
                </a:solidFill>
                <a:latin typeface="+mj-lt"/>
              </a:rPr>
              <a:t> and S. </a:t>
            </a:r>
            <a:r>
              <a:rPr lang="en-US" sz="1600" i="1" dirty="0" err="1">
                <a:solidFill>
                  <a:schemeClr val="bg1"/>
                </a:solidFill>
                <a:latin typeface="+mj-lt"/>
              </a:rPr>
              <a:t>Willitsch</a:t>
            </a:r>
            <a:r>
              <a:rPr lang="en-US" sz="1600" i="1" dirty="0">
                <a:solidFill>
                  <a:schemeClr val="bg1"/>
                </a:solidFill>
                <a:latin typeface="+mj-lt"/>
              </a:rPr>
              <a:t>,</a:t>
            </a:r>
            <a:r>
              <a:rPr lang="bg-BG" sz="1600" i="1" dirty="0">
                <a:solidFill>
                  <a:schemeClr val="bg1"/>
                </a:solidFill>
                <a:latin typeface="+mj-lt"/>
              </a:rPr>
              <a:t> </a:t>
            </a:r>
            <a:r>
              <a:rPr lang="en-GB" sz="1600" i="1" dirty="0">
                <a:solidFill>
                  <a:schemeClr val="bg1"/>
                </a:solidFill>
                <a:effectLst/>
                <a:latin typeface="+mj-lt"/>
              </a:rPr>
              <a:t>Quantum-</a:t>
            </a:r>
            <a:r>
              <a:rPr lang="en-GB" sz="1600" i="1" dirty="0" err="1">
                <a:solidFill>
                  <a:schemeClr val="bg1"/>
                </a:solidFill>
                <a:effectLst/>
                <a:latin typeface="+mj-lt"/>
              </a:rPr>
              <a:t>nondemolition</a:t>
            </a:r>
            <a:r>
              <a:rPr lang="en-GB" sz="1600" i="1" dirty="0">
                <a:solidFill>
                  <a:schemeClr val="bg1"/>
                </a:solidFill>
                <a:effectLst/>
                <a:latin typeface="+mj-lt"/>
              </a:rPr>
              <a:t> state detection and spectroscopy of single trapped molecules</a:t>
            </a:r>
            <a:r>
              <a:rPr lang="bg-BG" sz="1600" i="1" dirty="0">
                <a:solidFill>
                  <a:schemeClr val="bg1"/>
                </a:solidFill>
                <a:latin typeface="+mj-lt"/>
              </a:rPr>
              <a:t>,</a:t>
            </a:r>
            <a:r>
              <a:rPr lang="en-US" sz="1600" i="1" dirty="0">
                <a:solidFill>
                  <a:schemeClr val="bg1"/>
                </a:solidFill>
                <a:latin typeface="+mj-lt"/>
              </a:rPr>
              <a:t> Science 367, 1213 (2020).</a:t>
            </a:r>
          </a:p>
        </p:txBody>
      </p:sp>
      <p:pic>
        <p:nvPicPr>
          <p:cNvPr id="8" name="Картина 7">
            <a:extLst>
              <a:ext uri="{FF2B5EF4-FFF2-40B4-BE49-F238E27FC236}">
                <a16:creationId xmlns:a16="http://schemas.microsoft.com/office/drawing/2014/main" id="{2CE9FDFC-5663-579D-998A-76BC78D76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932" y="1700808"/>
            <a:ext cx="2304256" cy="2504876"/>
          </a:xfrm>
          <a:prstGeom prst="rect">
            <a:avLst/>
          </a:prstGeom>
          <a:ln>
            <a:noFill/>
          </a:ln>
          <a:effectLst>
            <a:outerShdw blurRad="292100" dist="139700" dir="2700000" algn="tl" rotWithShape="0">
              <a:srgbClr val="333333">
                <a:alpha val="65000"/>
              </a:srgbClr>
            </a:outerShdw>
          </a:effectLst>
        </p:spPr>
      </p:pic>
      <p:pic>
        <p:nvPicPr>
          <p:cNvPr id="10" name="Картина 9">
            <a:extLst>
              <a:ext uri="{FF2B5EF4-FFF2-40B4-BE49-F238E27FC236}">
                <a16:creationId xmlns:a16="http://schemas.microsoft.com/office/drawing/2014/main" id="{9DF3D91E-49E3-40C9-46D8-4EF77742809C}"/>
              </a:ext>
            </a:extLst>
          </p:cNvPr>
          <p:cNvPicPr>
            <a:picLocks noChangeAspect="1"/>
          </p:cNvPicPr>
          <p:nvPr/>
        </p:nvPicPr>
        <p:blipFill rotWithShape="1">
          <a:blip r:embed="rId3">
            <a:extLst>
              <a:ext uri="{28A0092B-C50C-407E-A947-70E740481C1C}">
                <a14:useLocalDpi xmlns:a14="http://schemas.microsoft.com/office/drawing/2010/main" val="0"/>
              </a:ext>
            </a:extLst>
          </a:blip>
          <a:srcRect r="12052"/>
          <a:stretch/>
        </p:blipFill>
        <p:spPr>
          <a:xfrm>
            <a:off x="5796136" y="1777386"/>
            <a:ext cx="1668852" cy="1249788"/>
          </a:xfrm>
          <a:prstGeom prst="rect">
            <a:avLst/>
          </a:prstGeom>
          <a:ln>
            <a:noFill/>
          </a:ln>
          <a:effectLst>
            <a:outerShdw blurRad="292100" dist="139700" dir="2700000" algn="tl" rotWithShape="0">
              <a:srgbClr val="333333">
                <a:alpha val="65000"/>
              </a:srgbClr>
            </a:outerShdw>
          </a:effectLst>
        </p:spPr>
      </p:pic>
      <p:sp>
        <p:nvSpPr>
          <p:cNvPr id="16" name="Текстово поле 15">
            <a:extLst>
              <a:ext uri="{FF2B5EF4-FFF2-40B4-BE49-F238E27FC236}">
                <a16:creationId xmlns:a16="http://schemas.microsoft.com/office/drawing/2014/main" id="{E14B9247-B499-E78D-531C-907BB2E29B49}"/>
              </a:ext>
            </a:extLst>
          </p:cNvPr>
          <p:cNvSpPr txBox="1"/>
          <p:nvPr/>
        </p:nvSpPr>
        <p:spPr>
          <a:xfrm>
            <a:off x="805876" y="4239728"/>
            <a:ext cx="3960440" cy="338554"/>
          </a:xfrm>
          <a:prstGeom prst="rect">
            <a:avLst/>
          </a:prstGeom>
          <a:noFill/>
        </p:spPr>
        <p:txBody>
          <a:bodyPr wrap="square">
            <a:spAutoFit/>
          </a:bodyPr>
          <a:lstStyle/>
          <a:p>
            <a:r>
              <a:rPr lang="en-US" sz="1600" dirty="0">
                <a:solidFill>
                  <a:schemeClr val="bg1"/>
                </a:solidFill>
                <a:latin typeface="+mj-lt"/>
              </a:rPr>
              <a:t>Electrical quadrupole transitions in </a:t>
            </a:r>
            <a:r>
              <a:rPr lang="en-GB" sz="1600" dirty="0">
                <a:solidFill>
                  <a:schemeClr val="bg1"/>
                </a:solidFill>
              </a:rPr>
              <a:t>28N</a:t>
            </a:r>
            <a:r>
              <a:rPr lang="en-GB" sz="1600" baseline="-25000" dirty="0">
                <a:solidFill>
                  <a:schemeClr val="bg1"/>
                </a:solidFill>
              </a:rPr>
              <a:t>2</a:t>
            </a:r>
            <a:r>
              <a:rPr lang="en-GB" sz="1600" baseline="30000" dirty="0">
                <a:solidFill>
                  <a:schemeClr val="bg1"/>
                </a:solidFill>
              </a:rPr>
              <a:t> +</a:t>
            </a:r>
            <a:r>
              <a:rPr lang="en-US" sz="1600" dirty="0">
                <a:solidFill>
                  <a:schemeClr val="bg1"/>
                </a:solidFill>
                <a:latin typeface="+mj-lt"/>
              </a:rPr>
              <a:t> (1</a:t>
            </a:r>
            <a:r>
              <a:rPr lang="en-GB" sz="1600" dirty="0">
                <a:solidFill>
                  <a:schemeClr val="bg1"/>
                </a:solidFill>
                <a:effectLst/>
                <a:latin typeface="+mj-lt"/>
              </a:rPr>
              <a:t>)                   </a:t>
            </a:r>
            <a:endParaRPr lang="en-US" sz="1600" dirty="0">
              <a:solidFill>
                <a:schemeClr val="bg1"/>
              </a:solidFill>
              <a:latin typeface="+mj-lt"/>
            </a:endParaRPr>
          </a:p>
        </p:txBody>
      </p:sp>
      <p:sp>
        <p:nvSpPr>
          <p:cNvPr id="17" name="Текстово поле 16">
            <a:extLst>
              <a:ext uri="{FF2B5EF4-FFF2-40B4-BE49-F238E27FC236}">
                <a16:creationId xmlns:a16="http://schemas.microsoft.com/office/drawing/2014/main" id="{7A444B5F-E33A-0B12-AD56-653719C79B84}"/>
              </a:ext>
            </a:extLst>
          </p:cNvPr>
          <p:cNvSpPr txBox="1"/>
          <p:nvPr/>
        </p:nvSpPr>
        <p:spPr>
          <a:xfrm>
            <a:off x="5076056" y="2996040"/>
            <a:ext cx="3744416" cy="1323439"/>
          </a:xfrm>
          <a:prstGeom prst="rect">
            <a:avLst/>
          </a:prstGeom>
          <a:noFill/>
        </p:spPr>
        <p:txBody>
          <a:bodyPr wrap="square">
            <a:spAutoFit/>
          </a:bodyPr>
          <a:lstStyle/>
          <a:p>
            <a:r>
              <a:rPr lang="en-US" sz="1600" dirty="0">
                <a:solidFill>
                  <a:schemeClr val="bg1"/>
                </a:solidFill>
                <a:latin typeface="+mj-lt"/>
              </a:rPr>
              <a:t>Trapping of singular nitrogen molecular ion together with Ca</a:t>
            </a:r>
            <a:r>
              <a:rPr lang="en-US" sz="1600" baseline="30000" dirty="0">
                <a:solidFill>
                  <a:schemeClr val="bg1"/>
                </a:solidFill>
                <a:latin typeface="+mj-lt"/>
              </a:rPr>
              <a:t>+</a:t>
            </a:r>
            <a:r>
              <a:rPr lang="en-US" sz="1600" dirty="0">
                <a:solidFill>
                  <a:schemeClr val="bg1"/>
                </a:solidFill>
                <a:latin typeface="+mj-lt"/>
              </a:rPr>
              <a:t>.</a:t>
            </a:r>
          </a:p>
          <a:p>
            <a:r>
              <a:rPr lang="en-US" sz="1600" dirty="0">
                <a:solidFill>
                  <a:schemeClr val="bg1"/>
                </a:solidFill>
                <a:latin typeface="+mj-lt"/>
              </a:rPr>
              <a:t>Ca</a:t>
            </a:r>
            <a:r>
              <a:rPr lang="en-US" sz="1600" baseline="30000" dirty="0">
                <a:solidFill>
                  <a:schemeClr val="bg1"/>
                </a:solidFill>
                <a:latin typeface="+mj-lt"/>
              </a:rPr>
              <a:t>+</a:t>
            </a:r>
            <a:r>
              <a:rPr lang="en-US" sz="1600" dirty="0">
                <a:solidFill>
                  <a:schemeClr val="bg1"/>
                </a:solidFill>
                <a:latin typeface="+mj-lt"/>
              </a:rPr>
              <a:t> ions are used for:</a:t>
            </a:r>
          </a:p>
          <a:p>
            <a:pPr marL="285750" indent="-285750">
              <a:buFont typeface="Wingdings" panose="05000000000000000000" pitchFamily="2" charset="2"/>
              <a:buChar char="Ø"/>
            </a:pPr>
            <a:r>
              <a:rPr lang="en-US" sz="1600" dirty="0">
                <a:solidFill>
                  <a:schemeClr val="bg1"/>
                </a:solidFill>
                <a:latin typeface="+mj-lt"/>
              </a:rPr>
              <a:t>Sympathetic cooling</a:t>
            </a:r>
          </a:p>
          <a:p>
            <a:pPr marL="285750" indent="-285750">
              <a:buFont typeface="Wingdings" panose="05000000000000000000" pitchFamily="2" charset="2"/>
              <a:buChar char="Ø"/>
            </a:pPr>
            <a:r>
              <a:rPr lang="en-US" sz="1600" dirty="0" err="1">
                <a:solidFill>
                  <a:schemeClr val="bg1"/>
                </a:solidFill>
                <a:latin typeface="+mj-lt"/>
              </a:rPr>
              <a:t>Nondemolition</a:t>
            </a:r>
            <a:r>
              <a:rPr lang="en-US" sz="1600" dirty="0">
                <a:solidFill>
                  <a:schemeClr val="bg1"/>
                </a:solidFill>
                <a:latin typeface="+mj-lt"/>
              </a:rPr>
              <a:t> state detection (2</a:t>
            </a:r>
            <a:r>
              <a:rPr lang="en-GB" sz="1600" i="0" dirty="0">
                <a:solidFill>
                  <a:schemeClr val="bg1"/>
                </a:solidFill>
                <a:effectLst/>
                <a:latin typeface="+mj-lt"/>
              </a:rPr>
              <a:t>)                   </a:t>
            </a:r>
            <a:endParaRPr lang="en-US" sz="1600" dirty="0">
              <a:solidFill>
                <a:schemeClr val="bg1"/>
              </a:solidFill>
              <a:latin typeface="+mj-lt"/>
            </a:endParaRPr>
          </a:p>
        </p:txBody>
      </p:sp>
      <p:sp>
        <p:nvSpPr>
          <p:cNvPr id="19" name="Текстово поле 18">
            <a:extLst>
              <a:ext uri="{FF2B5EF4-FFF2-40B4-BE49-F238E27FC236}">
                <a16:creationId xmlns:a16="http://schemas.microsoft.com/office/drawing/2014/main" id="{A4D92477-681E-0CA5-6F03-2E151FF94D89}"/>
              </a:ext>
            </a:extLst>
          </p:cNvPr>
          <p:cNvSpPr txBox="1"/>
          <p:nvPr/>
        </p:nvSpPr>
        <p:spPr>
          <a:xfrm>
            <a:off x="35495" y="286705"/>
            <a:ext cx="9079115" cy="461665"/>
          </a:xfrm>
          <a:prstGeom prst="rect">
            <a:avLst/>
          </a:prstGeom>
          <a:noFill/>
        </p:spPr>
        <p:txBody>
          <a:bodyPr wrap="square">
            <a:spAutoFit/>
          </a:bodyPr>
          <a:lstStyle/>
          <a:p>
            <a:pPr algn="ctr"/>
            <a:r>
              <a:rPr lang="en-US" sz="2400" dirty="0">
                <a:solidFill>
                  <a:schemeClr val="bg1"/>
                </a:solidFill>
              </a:rPr>
              <a:t>Precision spectroscopy of </a:t>
            </a:r>
            <a:r>
              <a:rPr kumimoji="0" lang="en-GB" sz="2400" b="0" i="0" u="none" strike="noStrike" kern="1200" cap="none" spc="0" normalizeH="0" baseline="0" noProof="0" dirty="0">
                <a:ln>
                  <a:noFill/>
                </a:ln>
                <a:solidFill>
                  <a:schemeClr val="bg1"/>
                </a:solidFill>
                <a:effectLst/>
                <a:uLnTx/>
                <a:uFillTx/>
                <a:latin typeface="Arial" panose="020B0604020202020204"/>
                <a:ea typeface="+mn-ea"/>
                <a:cs typeface="+mn-cs"/>
              </a:rPr>
              <a:t>N</a:t>
            </a:r>
            <a:r>
              <a:rPr kumimoji="0" lang="en-GB" sz="2400" b="0" i="0" u="none" strike="noStrike" kern="1200" cap="none" spc="0" normalizeH="0" baseline="-25000" noProof="0" dirty="0">
                <a:ln>
                  <a:noFill/>
                </a:ln>
                <a:solidFill>
                  <a:schemeClr val="bg1"/>
                </a:solidFill>
                <a:effectLst/>
                <a:uLnTx/>
                <a:uFillTx/>
                <a:latin typeface="Arial" panose="020B0604020202020204"/>
                <a:ea typeface="+mn-ea"/>
                <a:cs typeface="+mn-cs"/>
              </a:rPr>
              <a:t>2</a:t>
            </a:r>
            <a:r>
              <a:rPr kumimoji="0" lang="en-GB" sz="2400" b="0" i="0" u="none" strike="noStrike" kern="1200" cap="none" spc="0" normalizeH="0" baseline="30000" noProof="0" dirty="0">
                <a:ln>
                  <a:noFill/>
                </a:ln>
                <a:solidFill>
                  <a:schemeClr val="bg1"/>
                </a:solidFill>
                <a:effectLst/>
                <a:uLnTx/>
                <a:uFillTx/>
                <a:latin typeface="Arial" panose="020B0604020202020204"/>
                <a:ea typeface="+mn-ea"/>
                <a:cs typeface="+mn-cs"/>
              </a:rPr>
              <a:t> +</a:t>
            </a:r>
            <a:endParaRPr lang="en-US" sz="2400" dirty="0">
              <a:solidFill>
                <a:schemeClr val="bg1"/>
              </a:solidFill>
            </a:endParaRPr>
          </a:p>
        </p:txBody>
      </p:sp>
    </p:spTree>
    <p:extLst>
      <p:ext uri="{BB962C8B-B14F-4D97-AF65-F5344CB8AC3E}">
        <p14:creationId xmlns:p14="http://schemas.microsoft.com/office/powerpoint/2010/main" val="3417220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Картина 13">
            <a:extLst>
              <a:ext uri="{FF2B5EF4-FFF2-40B4-BE49-F238E27FC236}">
                <a16:creationId xmlns:a16="http://schemas.microsoft.com/office/drawing/2014/main" id="{29DF4469-030F-F4E8-ACD5-DC3B51B1FCCD}"/>
              </a:ext>
            </a:extLst>
          </p:cNvPr>
          <p:cNvPicPr>
            <a:picLocks noChangeAspect="1"/>
          </p:cNvPicPr>
          <p:nvPr/>
        </p:nvPicPr>
        <p:blipFill>
          <a:blip r:embed="rId2"/>
          <a:stretch>
            <a:fillRect/>
          </a:stretch>
        </p:blipFill>
        <p:spPr>
          <a:xfrm>
            <a:off x="807851" y="2343381"/>
            <a:ext cx="3960440" cy="1317129"/>
          </a:xfrm>
          <a:prstGeom prst="rect">
            <a:avLst/>
          </a:prstGeom>
        </p:spPr>
      </p:pic>
      <p:pic>
        <p:nvPicPr>
          <p:cNvPr id="16" name="Картина 15">
            <a:extLst>
              <a:ext uri="{FF2B5EF4-FFF2-40B4-BE49-F238E27FC236}">
                <a16:creationId xmlns:a16="http://schemas.microsoft.com/office/drawing/2014/main" id="{8459E26E-6A94-E581-FC83-2C852418769D}"/>
              </a:ext>
            </a:extLst>
          </p:cNvPr>
          <p:cNvPicPr>
            <a:picLocks noChangeAspect="1"/>
          </p:cNvPicPr>
          <p:nvPr/>
        </p:nvPicPr>
        <p:blipFill>
          <a:blip r:embed="rId3"/>
          <a:stretch>
            <a:fillRect/>
          </a:stretch>
        </p:blipFill>
        <p:spPr>
          <a:xfrm>
            <a:off x="1202632" y="4646067"/>
            <a:ext cx="3081336" cy="1519237"/>
          </a:xfrm>
          <a:prstGeom prst="rect">
            <a:avLst/>
          </a:prstGeom>
        </p:spPr>
      </p:pic>
      <p:sp>
        <p:nvSpPr>
          <p:cNvPr id="18" name="Текстово поле 17">
            <a:extLst>
              <a:ext uri="{FF2B5EF4-FFF2-40B4-BE49-F238E27FC236}">
                <a16:creationId xmlns:a16="http://schemas.microsoft.com/office/drawing/2014/main" id="{E3A1FF13-560C-2250-232C-117A337C4620}"/>
              </a:ext>
            </a:extLst>
          </p:cNvPr>
          <p:cNvSpPr txBox="1"/>
          <p:nvPr/>
        </p:nvSpPr>
        <p:spPr>
          <a:xfrm>
            <a:off x="755575" y="3653638"/>
            <a:ext cx="4022929" cy="923330"/>
          </a:xfrm>
          <a:prstGeom prst="rect">
            <a:avLst/>
          </a:prstGeom>
          <a:noFill/>
        </p:spPr>
        <p:txBody>
          <a:bodyPr wrap="square" rtlCol="0">
            <a:spAutoFit/>
          </a:bodyPr>
          <a:lstStyle/>
          <a:p>
            <a:r>
              <a:rPr lang="en-US" dirty="0">
                <a:solidFill>
                  <a:schemeClr val="bg1"/>
                </a:solidFill>
              </a:rPr>
              <a:t>Ultrafast processes are strongly sensitive to pulse parameters wavelength,</a:t>
            </a:r>
          </a:p>
        </p:txBody>
      </p:sp>
      <p:sp>
        <p:nvSpPr>
          <p:cNvPr id="19" name="Текстово поле 18">
            <a:extLst>
              <a:ext uri="{FF2B5EF4-FFF2-40B4-BE49-F238E27FC236}">
                <a16:creationId xmlns:a16="http://schemas.microsoft.com/office/drawing/2014/main" id="{31A2C7BC-782A-6803-D744-23D902177C0B}"/>
              </a:ext>
            </a:extLst>
          </p:cNvPr>
          <p:cNvSpPr txBox="1"/>
          <p:nvPr/>
        </p:nvSpPr>
        <p:spPr>
          <a:xfrm>
            <a:off x="35495" y="286705"/>
            <a:ext cx="9079115" cy="830997"/>
          </a:xfrm>
          <a:prstGeom prst="rect">
            <a:avLst/>
          </a:prstGeom>
          <a:noFill/>
        </p:spPr>
        <p:txBody>
          <a:bodyPr wrap="square">
            <a:spAutoFit/>
          </a:bodyPr>
          <a:lstStyle/>
          <a:p>
            <a:pPr algn="ctr"/>
            <a:r>
              <a:rPr lang="en-US" sz="2400" dirty="0">
                <a:solidFill>
                  <a:schemeClr val="bg1"/>
                </a:solidFill>
              </a:rPr>
              <a:t>Photoelectron momentum distribution of attosecond pulses – machine learning based parameter determination</a:t>
            </a:r>
          </a:p>
        </p:txBody>
      </p:sp>
      <p:pic>
        <p:nvPicPr>
          <p:cNvPr id="21" name="Картина 20">
            <a:extLst>
              <a:ext uri="{FF2B5EF4-FFF2-40B4-BE49-F238E27FC236}">
                <a16:creationId xmlns:a16="http://schemas.microsoft.com/office/drawing/2014/main" id="{91984E8D-EB22-9323-999E-FBA5E53A601F}"/>
              </a:ext>
            </a:extLst>
          </p:cNvPr>
          <p:cNvPicPr>
            <a:picLocks noChangeAspect="1"/>
          </p:cNvPicPr>
          <p:nvPr/>
        </p:nvPicPr>
        <p:blipFill>
          <a:blip r:embed="rId4"/>
          <a:stretch>
            <a:fillRect/>
          </a:stretch>
        </p:blipFill>
        <p:spPr>
          <a:xfrm>
            <a:off x="5069348" y="2381622"/>
            <a:ext cx="3848100" cy="1695450"/>
          </a:xfrm>
          <a:prstGeom prst="rect">
            <a:avLst/>
          </a:prstGeom>
        </p:spPr>
      </p:pic>
      <mc:AlternateContent xmlns:mc="http://schemas.openxmlformats.org/markup-compatibility/2006" xmlns:a14="http://schemas.microsoft.com/office/drawing/2010/main">
        <mc:Choice Requires="a14">
          <p:sp>
            <p:nvSpPr>
              <p:cNvPr id="22" name="Текстово поле 21">
                <a:extLst>
                  <a:ext uri="{FF2B5EF4-FFF2-40B4-BE49-F238E27FC236}">
                    <a16:creationId xmlns:a16="http://schemas.microsoft.com/office/drawing/2014/main" id="{C5880223-8173-B629-D734-1A9CC9AB5DD0}"/>
                  </a:ext>
                </a:extLst>
              </p:cNvPr>
              <p:cNvSpPr txBox="1"/>
              <p:nvPr/>
            </p:nvSpPr>
            <p:spPr>
              <a:xfrm>
                <a:off x="5066568" y="1196752"/>
                <a:ext cx="3730384" cy="1200329"/>
              </a:xfrm>
              <a:prstGeom prst="rect">
                <a:avLst/>
              </a:prstGeom>
              <a:noFill/>
            </p:spPr>
            <p:txBody>
              <a:bodyPr wrap="square" rtlCol="0">
                <a:spAutoFit/>
              </a:bodyPr>
              <a:lstStyle/>
              <a:p>
                <a:r>
                  <a:rPr lang="en-US" dirty="0">
                    <a:solidFill>
                      <a:schemeClr val="bg1"/>
                    </a:solidFill>
                  </a:rPr>
                  <a:t>Convolutional network to determine pulse parameters from the 2D plots of the scattered electron distribution – </a:t>
                </a:r>
                <a14:m>
                  <m:oMath xmlns:m="http://schemas.openxmlformats.org/officeDocument/2006/math">
                    <m:r>
                      <a:rPr lang="en-US" i="1" dirty="0" smtClean="0">
                        <a:solidFill>
                          <a:schemeClr val="bg1"/>
                        </a:solidFill>
                        <a:latin typeface="Cambria Math" panose="02040503050406030204" pitchFamily="18" charset="0"/>
                      </a:rPr>
                      <m:t>𝑘</m:t>
                    </m:r>
                    <m:r>
                      <a:rPr lang="en-US" i="1" dirty="0" smtClean="0">
                        <a:solidFill>
                          <a:schemeClr val="bg1"/>
                        </a:solidFill>
                        <a:latin typeface="Cambria Math" panose="02040503050406030204" pitchFamily="18" charset="0"/>
                      </a:rPr>
                      <m:t>,</m:t>
                    </m:r>
                  </m:oMath>
                </a14:m>
                <a:r>
                  <a:rPr lang="en-US" dirty="0">
                    <a:solidFill>
                      <a:schemeClr val="bg1"/>
                    </a:solidFill>
                  </a:rPr>
                  <a:t> </a:t>
                </a:r>
                <a:r>
                  <a:rPr lang="el-GR" dirty="0">
                    <a:solidFill>
                      <a:schemeClr val="bg1"/>
                    </a:solidFill>
                  </a:rPr>
                  <a:t>θ</a:t>
                </a:r>
                <a:endParaRPr lang="en-US" dirty="0">
                  <a:solidFill>
                    <a:schemeClr val="bg1"/>
                  </a:solidFill>
                </a:endParaRPr>
              </a:p>
            </p:txBody>
          </p:sp>
        </mc:Choice>
        <mc:Fallback xmlns="">
          <p:sp>
            <p:nvSpPr>
              <p:cNvPr id="22" name="Текстово поле 21">
                <a:extLst>
                  <a:ext uri="{FF2B5EF4-FFF2-40B4-BE49-F238E27FC236}">
                    <a16:creationId xmlns:a16="http://schemas.microsoft.com/office/drawing/2014/main" id="{C5880223-8173-B629-D734-1A9CC9AB5DD0}"/>
                  </a:ext>
                </a:extLst>
              </p:cNvPr>
              <p:cNvSpPr txBox="1">
                <a:spLocks noRot="1" noChangeAspect="1" noMove="1" noResize="1" noEditPoints="1" noAdjustHandles="1" noChangeArrowheads="1" noChangeShapeType="1" noTextEdit="1"/>
              </p:cNvSpPr>
              <p:nvPr/>
            </p:nvSpPr>
            <p:spPr>
              <a:xfrm>
                <a:off x="5066568" y="1196752"/>
                <a:ext cx="3730384" cy="1200329"/>
              </a:xfrm>
              <a:prstGeom prst="rect">
                <a:avLst/>
              </a:prstGeom>
              <a:blipFill>
                <a:blip r:embed="rId5"/>
                <a:stretch>
                  <a:fillRect l="-1307" t="-2538" b="-7107"/>
                </a:stretch>
              </a:blipFill>
            </p:spPr>
            <p:txBody>
              <a:bodyPr/>
              <a:lstStyle/>
              <a:p>
                <a:r>
                  <a:rPr lang="en-US">
                    <a:noFill/>
                  </a:rPr>
                  <a:t> </a:t>
                </a:r>
              </a:p>
            </p:txBody>
          </p:sp>
        </mc:Fallback>
      </mc:AlternateContent>
      <p:sp>
        <p:nvSpPr>
          <p:cNvPr id="23" name="Правоъгълник 22">
            <a:extLst>
              <a:ext uri="{FF2B5EF4-FFF2-40B4-BE49-F238E27FC236}">
                <a16:creationId xmlns:a16="http://schemas.microsoft.com/office/drawing/2014/main" id="{D1B46B92-413C-CC9C-84F2-DD5FBB604B18}"/>
              </a:ext>
            </a:extLst>
          </p:cNvPr>
          <p:cNvSpPr/>
          <p:nvPr/>
        </p:nvSpPr>
        <p:spPr>
          <a:xfrm>
            <a:off x="4860032" y="1268760"/>
            <a:ext cx="86040" cy="5417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3" name="Картина 2">
            <a:extLst>
              <a:ext uri="{FF2B5EF4-FFF2-40B4-BE49-F238E27FC236}">
                <a16:creationId xmlns:a16="http://schemas.microsoft.com/office/drawing/2014/main" id="{FCC81139-030A-2FF0-86FE-72E5515FC7B7}"/>
              </a:ext>
            </a:extLst>
          </p:cNvPr>
          <p:cNvPicPr>
            <a:picLocks noChangeAspect="1"/>
          </p:cNvPicPr>
          <p:nvPr/>
        </p:nvPicPr>
        <p:blipFill>
          <a:blip r:embed="rId6"/>
          <a:stretch>
            <a:fillRect/>
          </a:stretch>
        </p:blipFill>
        <p:spPr>
          <a:xfrm>
            <a:off x="5061492" y="4170439"/>
            <a:ext cx="3317412" cy="1829490"/>
          </a:xfrm>
          <a:prstGeom prst="rect">
            <a:avLst/>
          </a:prstGeom>
        </p:spPr>
      </p:pic>
      <p:sp>
        <p:nvSpPr>
          <p:cNvPr id="12" name="Текстово поле 11">
            <a:extLst>
              <a:ext uri="{FF2B5EF4-FFF2-40B4-BE49-F238E27FC236}">
                <a16:creationId xmlns:a16="http://schemas.microsoft.com/office/drawing/2014/main" id="{8EF36401-F017-28EE-AF47-F8AADEF9C761}"/>
              </a:ext>
            </a:extLst>
          </p:cNvPr>
          <p:cNvSpPr txBox="1"/>
          <p:nvPr/>
        </p:nvSpPr>
        <p:spPr>
          <a:xfrm>
            <a:off x="5027600" y="5985146"/>
            <a:ext cx="3432832" cy="646331"/>
          </a:xfrm>
          <a:prstGeom prst="rect">
            <a:avLst/>
          </a:prstGeom>
          <a:noFill/>
        </p:spPr>
        <p:txBody>
          <a:bodyPr wrap="square" rtlCol="0">
            <a:spAutoFit/>
          </a:bodyPr>
          <a:lstStyle/>
          <a:p>
            <a:r>
              <a:rPr lang="en-US" dirty="0">
                <a:solidFill>
                  <a:schemeClr val="bg1"/>
                </a:solidFill>
              </a:rPr>
              <a:t>High accuracy of CNN ( &gt; 99% for pulse intensity)</a:t>
            </a:r>
          </a:p>
        </p:txBody>
      </p:sp>
      <p:sp>
        <p:nvSpPr>
          <p:cNvPr id="13" name="Текстово поле 12">
            <a:extLst>
              <a:ext uri="{FF2B5EF4-FFF2-40B4-BE49-F238E27FC236}">
                <a16:creationId xmlns:a16="http://schemas.microsoft.com/office/drawing/2014/main" id="{C2071DCC-D9F5-6F7F-5D54-C663C68C0269}"/>
              </a:ext>
            </a:extLst>
          </p:cNvPr>
          <p:cNvSpPr txBox="1"/>
          <p:nvPr/>
        </p:nvSpPr>
        <p:spPr>
          <a:xfrm>
            <a:off x="755576" y="1565183"/>
            <a:ext cx="4104456" cy="646331"/>
          </a:xfrm>
          <a:prstGeom prst="rect">
            <a:avLst/>
          </a:prstGeom>
          <a:noFill/>
        </p:spPr>
        <p:txBody>
          <a:bodyPr wrap="square" rtlCol="0">
            <a:spAutoFit/>
          </a:bodyPr>
          <a:lstStyle/>
          <a:p>
            <a:r>
              <a:rPr lang="en-US" dirty="0">
                <a:solidFill>
                  <a:schemeClr val="bg1"/>
                </a:solidFill>
              </a:rPr>
              <a:t>Scattering of electrons with </a:t>
            </a:r>
            <a:r>
              <a:rPr lang="en-US" sz="1800" dirty="0">
                <a:solidFill>
                  <a:schemeClr val="bg1"/>
                </a:solidFill>
              </a:rPr>
              <a:t>attosecond EM pulses</a:t>
            </a:r>
            <a:r>
              <a:rPr lang="en-US" dirty="0">
                <a:solidFill>
                  <a:schemeClr val="bg1"/>
                </a:solidFill>
              </a:rPr>
              <a:t> </a:t>
            </a:r>
          </a:p>
        </p:txBody>
      </p:sp>
    </p:spTree>
    <p:extLst>
      <p:ext uri="{BB962C8B-B14F-4D97-AF65-F5344CB8AC3E}">
        <p14:creationId xmlns:p14="http://schemas.microsoft.com/office/powerpoint/2010/main" val="2647230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Текстово поле 17">
            <a:extLst>
              <a:ext uri="{FF2B5EF4-FFF2-40B4-BE49-F238E27FC236}">
                <a16:creationId xmlns:a16="http://schemas.microsoft.com/office/drawing/2014/main" id="{E3A1FF13-560C-2250-232C-117A337C4620}"/>
              </a:ext>
            </a:extLst>
          </p:cNvPr>
          <p:cNvSpPr txBox="1"/>
          <p:nvPr/>
        </p:nvSpPr>
        <p:spPr>
          <a:xfrm>
            <a:off x="1085575" y="5390972"/>
            <a:ext cx="3774457" cy="923330"/>
          </a:xfrm>
          <a:prstGeom prst="rect">
            <a:avLst/>
          </a:prstGeom>
          <a:noFill/>
        </p:spPr>
        <p:txBody>
          <a:bodyPr wrap="square" rtlCol="0">
            <a:spAutoFit/>
          </a:bodyPr>
          <a:lstStyle/>
          <a:p>
            <a:r>
              <a:rPr lang="en-US" dirty="0">
                <a:solidFill>
                  <a:schemeClr val="bg1"/>
                </a:solidFill>
              </a:rPr>
              <a:t>m – angular momentum of light,</a:t>
            </a:r>
          </a:p>
          <a:p>
            <a:r>
              <a:rPr lang="en-US" dirty="0">
                <a:solidFill>
                  <a:schemeClr val="bg1"/>
                </a:solidFill>
              </a:rPr>
              <a:t>optical vortex topological charge,</a:t>
            </a:r>
          </a:p>
          <a:p>
            <a:r>
              <a:rPr lang="en-US" dirty="0">
                <a:solidFill>
                  <a:schemeClr val="bg1"/>
                </a:solidFill>
              </a:rPr>
              <a:t>winding number</a:t>
            </a:r>
          </a:p>
        </p:txBody>
      </p:sp>
      <p:sp>
        <p:nvSpPr>
          <p:cNvPr id="19" name="Текстово поле 18">
            <a:extLst>
              <a:ext uri="{FF2B5EF4-FFF2-40B4-BE49-F238E27FC236}">
                <a16:creationId xmlns:a16="http://schemas.microsoft.com/office/drawing/2014/main" id="{31A2C7BC-782A-6803-D744-23D902177C0B}"/>
              </a:ext>
            </a:extLst>
          </p:cNvPr>
          <p:cNvSpPr txBox="1"/>
          <p:nvPr/>
        </p:nvSpPr>
        <p:spPr>
          <a:xfrm>
            <a:off x="35495" y="286705"/>
            <a:ext cx="9079115" cy="830997"/>
          </a:xfrm>
          <a:prstGeom prst="rect">
            <a:avLst/>
          </a:prstGeom>
          <a:noFill/>
        </p:spPr>
        <p:txBody>
          <a:bodyPr wrap="square">
            <a:spAutoFit/>
          </a:bodyPr>
          <a:lstStyle/>
          <a:p>
            <a:pPr algn="ctr"/>
            <a:r>
              <a:rPr lang="en-US" sz="2400" dirty="0">
                <a:solidFill>
                  <a:schemeClr val="bg1"/>
                </a:solidFill>
              </a:rPr>
              <a:t>Twisted light </a:t>
            </a:r>
          </a:p>
          <a:p>
            <a:pPr algn="ctr"/>
            <a:r>
              <a:rPr lang="en-US" sz="2400" dirty="0">
                <a:solidFill>
                  <a:schemeClr val="bg1"/>
                </a:solidFill>
              </a:rPr>
              <a:t>(Structured light, Orbital Angular Momentum of light)</a:t>
            </a:r>
          </a:p>
        </p:txBody>
      </p:sp>
      <p:sp>
        <p:nvSpPr>
          <p:cNvPr id="23" name="Правоъгълник 22">
            <a:extLst>
              <a:ext uri="{FF2B5EF4-FFF2-40B4-BE49-F238E27FC236}">
                <a16:creationId xmlns:a16="http://schemas.microsoft.com/office/drawing/2014/main" id="{D1B46B92-413C-CC9C-84F2-DD5FBB604B18}"/>
              </a:ext>
            </a:extLst>
          </p:cNvPr>
          <p:cNvSpPr/>
          <p:nvPr/>
        </p:nvSpPr>
        <p:spPr>
          <a:xfrm>
            <a:off x="4572000" y="1484784"/>
            <a:ext cx="102739" cy="5086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5" name="Картина 4">
            <a:extLst>
              <a:ext uri="{FF2B5EF4-FFF2-40B4-BE49-F238E27FC236}">
                <a16:creationId xmlns:a16="http://schemas.microsoft.com/office/drawing/2014/main" id="{F1CE9D17-2078-9B2F-84AC-A31E7AEAE3C6}"/>
              </a:ext>
            </a:extLst>
          </p:cNvPr>
          <p:cNvPicPr>
            <a:picLocks noChangeAspect="1"/>
          </p:cNvPicPr>
          <p:nvPr/>
        </p:nvPicPr>
        <p:blipFill>
          <a:blip r:embed="rId2"/>
          <a:stretch>
            <a:fillRect/>
          </a:stretch>
        </p:blipFill>
        <p:spPr>
          <a:xfrm>
            <a:off x="1422966" y="1731713"/>
            <a:ext cx="2520281" cy="3713511"/>
          </a:xfrm>
          <a:prstGeom prst="rect">
            <a:avLst/>
          </a:prstGeom>
        </p:spPr>
      </p:pic>
      <p:sp>
        <p:nvSpPr>
          <p:cNvPr id="15" name="Текстово поле 14">
            <a:extLst>
              <a:ext uri="{FF2B5EF4-FFF2-40B4-BE49-F238E27FC236}">
                <a16:creationId xmlns:a16="http://schemas.microsoft.com/office/drawing/2014/main" id="{33D8D337-59CB-F7A3-2E69-0A91FCD0D05F}"/>
              </a:ext>
            </a:extLst>
          </p:cNvPr>
          <p:cNvSpPr txBox="1"/>
          <p:nvPr/>
        </p:nvSpPr>
        <p:spPr>
          <a:xfrm>
            <a:off x="4788024" y="1268760"/>
            <a:ext cx="4043684" cy="2308324"/>
          </a:xfrm>
          <a:prstGeom prst="rect">
            <a:avLst/>
          </a:prstGeom>
          <a:noFill/>
        </p:spPr>
        <p:txBody>
          <a:bodyPr wrap="square" rtlCol="0">
            <a:spAutoFit/>
          </a:bodyPr>
          <a:lstStyle/>
          <a:p>
            <a:r>
              <a:rPr lang="en-GB" dirty="0">
                <a:solidFill>
                  <a:schemeClr val="bg1"/>
                </a:solidFill>
              </a:rPr>
              <a:t>Applications:</a:t>
            </a:r>
          </a:p>
          <a:p>
            <a:pPr marL="285750" indent="-285750">
              <a:buFont typeface="Wingdings" panose="05000000000000000000" pitchFamily="2" charset="2"/>
              <a:buChar char="Ø"/>
            </a:pPr>
            <a:r>
              <a:rPr lang="en-GB" dirty="0">
                <a:solidFill>
                  <a:schemeClr val="bg1"/>
                </a:solidFill>
              </a:rPr>
              <a:t>Transfer huge quantities of data through optical </a:t>
            </a:r>
            <a:r>
              <a:rPr lang="en-GB" dirty="0" err="1">
                <a:solidFill>
                  <a:schemeClr val="bg1"/>
                </a:solidFill>
              </a:rPr>
              <a:t>fibers</a:t>
            </a:r>
            <a:r>
              <a:rPr lang="en-GB" dirty="0">
                <a:solidFill>
                  <a:schemeClr val="bg1"/>
                </a:solidFill>
              </a:rPr>
              <a:t> – Terabits per second; </a:t>
            </a:r>
            <a:endParaRPr lang="en-US" dirty="0">
              <a:solidFill>
                <a:schemeClr val="bg1"/>
              </a:solidFill>
            </a:endParaRPr>
          </a:p>
          <a:p>
            <a:pPr marL="285750" indent="-285750">
              <a:buFont typeface="Wingdings" panose="05000000000000000000" pitchFamily="2" charset="2"/>
              <a:buChar char="Ø"/>
            </a:pPr>
            <a:r>
              <a:rPr lang="en-US" dirty="0">
                <a:solidFill>
                  <a:schemeClr val="bg1"/>
                </a:solidFill>
              </a:rPr>
              <a:t>Use in quantum information;</a:t>
            </a:r>
          </a:p>
          <a:p>
            <a:pPr marL="285750" indent="-285750">
              <a:buFont typeface="Wingdings" panose="05000000000000000000" pitchFamily="2" charset="2"/>
              <a:buChar char="Ø"/>
            </a:pPr>
            <a:r>
              <a:rPr lang="en-US" dirty="0">
                <a:solidFill>
                  <a:schemeClr val="bg1"/>
                </a:solidFill>
              </a:rPr>
              <a:t>Inducing high-order multipole transitions;</a:t>
            </a:r>
          </a:p>
          <a:p>
            <a:pPr marL="285750" indent="-285750">
              <a:buFont typeface="Wingdings" panose="05000000000000000000" pitchFamily="2" charset="2"/>
              <a:buChar char="Ø"/>
            </a:pPr>
            <a:r>
              <a:rPr lang="en-US" dirty="0">
                <a:solidFill>
                  <a:schemeClr val="bg1"/>
                </a:solidFill>
              </a:rPr>
              <a:t>Angular momentum transfer,…</a:t>
            </a:r>
          </a:p>
        </p:txBody>
      </p:sp>
      <p:pic>
        <p:nvPicPr>
          <p:cNvPr id="9" name="Картина 8">
            <a:extLst>
              <a:ext uri="{FF2B5EF4-FFF2-40B4-BE49-F238E27FC236}">
                <a16:creationId xmlns:a16="http://schemas.microsoft.com/office/drawing/2014/main" id="{B45D8972-29DC-07F4-F8E3-4EA5E13022DA}"/>
              </a:ext>
            </a:extLst>
          </p:cNvPr>
          <p:cNvPicPr>
            <a:picLocks noChangeAspect="1"/>
          </p:cNvPicPr>
          <p:nvPr/>
        </p:nvPicPr>
        <p:blipFill>
          <a:blip r:embed="rId3"/>
          <a:stretch>
            <a:fillRect/>
          </a:stretch>
        </p:blipFill>
        <p:spPr>
          <a:xfrm>
            <a:off x="5364088" y="3645024"/>
            <a:ext cx="2694337" cy="1971101"/>
          </a:xfrm>
          <a:prstGeom prst="rect">
            <a:avLst/>
          </a:prstGeom>
        </p:spPr>
      </p:pic>
      <p:sp>
        <p:nvSpPr>
          <p:cNvPr id="20" name="Текстово поле 19">
            <a:extLst>
              <a:ext uri="{FF2B5EF4-FFF2-40B4-BE49-F238E27FC236}">
                <a16:creationId xmlns:a16="http://schemas.microsoft.com/office/drawing/2014/main" id="{18D45423-1DBF-C706-1A22-E62155CE38A3}"/>
              </a:ext>
            </a:extLst>
          </p:cNvPr>
          <p:cNvSpPr txBox="1"/>
          <p:nvPr/>
        </p:nvSpPr>
        <p:spPr>
          <a:xfrm>
            <a:off x="4788025" y="5661248"/>
            <a:ext cx="3671718" cy="1077218"/>
          </a:xfrm>
          <a:prstGeom prst="rect">
            <a:avLst/>
          </a:prstGeom>
          <a:noFill/>
        </p:spPr>
        <p:txBody>
          <a:bodyPr wrap="square" rtlCol="0">
            <a:spAutoFit/>
          </a:bodyPr>
          <a:lstStyle/>
          <a:p>
            <a:r>
              <a:rPr lang="en-GB" sz="1600" i="1" dirty="0" err="1">
                <a:solidFill>
                  <a:schemeClr val="bg1"/>
                </a:solidFill>
                <a:latin typeface="+mj-lt"/>
              </a:rPr>
              <a:t>Asadpour</a:t>
            </a:r>
            <a:r>
              <a:rPr lang="en-GB" sz="1600" i="1" dirty="0">
                <a:solidFill>
                  <a:schemeClr val="bg1"/>
                </a:solidFill>
                <a:latin typeface="+mj-lt"/>
              </a:rPr>
              <a:t>, S.H., Kirova, T., Qian, J. et al. Azimuthal modulation of electromagnetically induced grating using structured light, Sci Rep 11, 20721 (2021).</a:t>
            </a:r>
            <a:endParaRPr lang="en-US" sz="1600" i="1" dirty="0">
              <a:solidFill>
                <a:schemeClr val="bg1"/>
              </a:solidFill>
              <a:latin typeface="+mj-lt"/>
            </a:endParaRPr>
          </a:p>
        </p:txBody>
      </p:sp>
    </p:spTree>
    <p:extLst>
      <p:ext uri="{BB962C8B-B14F-4D97-AF65-F5344CB8AC3E}">
        <p14:creationId xmlns:p14="http://schemas.microsoft.com/office/powerpoint/2010/main" val="2860506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3372" y="2651043"/>
            <a:ext cx="7955979" cy="1661975"/>
          </a:xfrm>
          <a:prstGeom prst="rect">
            <a:avLst/>
          </a:prstGeom>
        </p:spPr>
        <p:txBody>
          <a:bodyPr wrap="square" lIns="91422" tIns="45711" rIns="91422" bIns="45711">
            <a:spAutoFit/>
          </a:bodyPr>
          <a:lstStyle/>
          <a:p>
            <a:r>
              <a:rPr lang="en-US" sz="2200" dirty="0">
                <a:latin typeface="Arial" pitchFamily="34" charset="0"/>
                <a:cs typeface="Arial" pitchFamily="34" charset="0"/>
              </a:rPr>
              <a:t>	</a:t>
            </a:r>
            <a:r>
              <a:rPr lang="en-US" sz="2000" u="sng" dirty="0">
                <a:latin typeface="Arial" pitchFamily="34" charset="0"/>
                <a:cs typeface="Arial" pitchFamily="34" charset="0"/>
              </a:rPr>
              <a:t>Quantum random walk algorithm</a:t>
            </a:r>
            <a:r>
              <a:rPr lang="en-US" sz="2000" dirty="0">
                <a:latin typeface="Arial" pitchFamily="34" charset="0"/>
                <a:cs typeface="Arial" pitchFamily="34" charset="0"/>
              </a:rPr>
              <a:t> is large category of quantum algorithms. It is used in variety of quantum information topics:</a:t>
            </a:r>
          </a:p>
          <a:p>
            <a:pPr marL="342900" indent="-342900">
              <a:buFont typeface="Arial" panose="020B0604020202020204" pitchFamily="34" charset="0"/>
              <a:buChar char="•"/>
            </a:pPr>
            <a:r>
              <a:rPr lang="en-US" sz="2000" dirty="0">
                <a:solidFill>
                  <a:srgbClr val="0000FF"/>
                </a:solidFill>
                <a:latin typeface="Arial" pitchFamily="34" charset="0"/>
                <a:cs typeface="Arial" pitchFamily="34" charset="0"/>
              </a:rPr>
              <a:t>quantum simulations; </a:t>
            </a:r>
          </a:p>
          <a:p>
            <a:pPr marL="342900" indent="-342900">
              <a:buFont typeface="Arial" panose="020B0604020202020204" pitchFamily="34" charset="0"/>
              <a:buChar char="•"/>
            </a:pPr>
            <a:r>
              <a:rPr lang="en-US" sz="2000" dirty="0">
                <a:solidFill>
                  <a:srgbClr val="0000FF"/>
                </a:solidFill>
                <a:latin typeface="Arial" pitchFamily="34" charset="0"/>
                <a:cs typeface="Arial" pitchFamily="34" charset="0"/>
              </a:rPr>
              <a:t>quantum algorithms; </a:t>
            </a:r>
          </a:p>
          <a:p>
            <a:pPr marL="342900" indent="-342900">
              <a:buFont typeface="Arial" panose="020B0604020202020204" pitchFamily="34" charset="0"/>
              <a:buChar char="•"/>
            </a:pPr>
            <a:r>
              <a:rPr lang="en-US" sz="2000" dirty="0">
                <a:solidFill>
                  <a:srgbClr val="0000FF"/>
                </a:solidFill>
                <a:latin typeface="Arial" pitchFamily="34" charset="0"/>
                <a:cs typeface="Arial" pitchFamily="34" charset="0"/>
              </a:rPr>
              <a:t>quantum cryptography. </a:t>
            </a:r>
          </a:p>
        </p:txBody>
      </p:sp>
      <p:sp>
        <p:nvSpPr>
          <p:cNvPr id="50" name="Title 1">
            <a:extLst>
              <a:ext uri="{FF2B5EF4-FFF2-40B4-BE49-F238E27FC236}">
                <a16:creationId xmlns:a16="http://schemas.microsoft.com/office/drawing/2014/main" id="{E7ECFB7B-1133-4484-A926-8DE06F52B05D}"/>
              </a:ext>
            </a:extLst>
          </p:cNvPr>
          <p:cNvSpPr txBox="1">
            <a:spLocks/>
          </p:cNvSpPr>
          <p:nvPr/>
        </p:nvSpPr>
        <p:spPr>
          <a:xfrm>
            <a:off x="251520" y="398498"/>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3400" b="1" dirty="0">
                <a:solidFill>
                  <a:schemeClr val="accent2">
                    <a:lumMod val="50000"/>
                  </a:schemeClr>
                </a:solidFill>
                <a:latin typeface="Times New Roman Cyr" pitchFamily="18" charset="0"/>
                <a:cs typeface="Times New Roman Cyr" pitchFamily="18" charset="0"/>
              </a:rPr>
              <a:t>Discrete time quantum random walk search</a:t>
            </a:r>
            <a:endParaRPr lang="bg-BG" sz="3400" b="1" dirty="0">
              <a:solidFill>
                <a:schemeClr val="accent2">
                  <a:lumMod val="50000"/>
                </a:schemeClr>
              </a:solidFill>
              <a:latin typeface="Times New Roman Cyr" pitchFamily="18" charset="0"/>
              <a:cs typeface="Times New Roman Cyr" pitchFamily="18" charset="0"/>
            </a:endParaRPr>
          </a:p>
        </p:txBody>
      </p:sp>
      <p:sp>
        <p:nvSpPr>
          <p:cNvPr id="8" name="Footer Placeholder 4">
            <a:extLst>
              <a:ext uri="{FF2B5EF4-FFF2-40B4-BE49-F238E27FC236}">
                <a16:creationId xmlns:a16="http://schemas.microsoft.com/office/drawing/2014/main" id="{ADF60E35-E500-4302-B270-BF8485D81778}"/>
              </a:ext>
            </a:extLst>
          </p:cNvPr>
          <p:cNvSpPr>
            <a:spLocks noGrp="1"/>
          </p:cNvSpPr>
          <p:nvPr>
            <p:ph type="ftr" sz="quarter" idx="11"/>
          </p:nvPr>
        </p:nvSpPr>
        <p:spPr>
          <a:xfrm>
            <a:off x="3180423" y="6368723"/>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9" name="Slide Number Placeholder 5">
            <a:extLst>
              <a:ext uri="{FF2B5EF4-FFF2-40B4-BE49-F238E27FC236}">
                <a16:creationId xmlns:a16="http://schemas.microsoft.com/office/drawing/2014/main" id="{990F684E-C726-4658-9E33-FA9A61CEE9A7}"/>
              </a:ext>
            </a:extLst>
          </p:cNvPr>
          <p:cNvSpPr>
            <a:spLocks noGrp="1"/>
          </p:cNvSpPr>
          <p:nvPr>
            <p:ph type="sldNum" sz="quarter" idx="12"/>
          </p:nvPr>
        </p:nvSpPr>
        <p:spPr>
          <a:xfrm>
            <a:off x="7793186" y="6398790"/>
            <a:ext cx="578317" cy="365125"/>
          </a:xfrm>
        </p:spPr>
        <p:txBody>
          <a:bodyPr/>
          <a:lstStyle/>
          <a:p>
            <a:fld id="{666D7441-A661-464A-8616-59533B53E3BB}" type="slidenum">
              <a:rPr lang="bg-BG" sz="2000" smtClean="0"/>
              <a:pPr/>
              <a:t>4</a:t>
            </a:fld>
            <a:endParaRPr lang="bg-BG" sz="2000" dirty="0"/>
          </a:p>
        </p:txBody>
      </p:sp>
      <p:sp>
        <p:nvSpPr>
          <p:cNvPr id="6" name="Rectangle 4">
            <a:extLst>
              <a:ext uri="{FF2B5EF4-FFF2-40B4-BE49-F238E27FC236}">
                <a16:creationId xmlns:a16="http://schemas.microsoft.com/office/drawing/2014/main" id="{1848591E-C21D-DCB5-B9F9-2AB05CB29C49}"/>
              </a:ext>
            </a:extLst>
          </p:cNvPr>
          <p:cNvSpPr/>
          <p:nvPr/>
        </p:nvSpPr>
        <p:spPr>
          <a:xfrm>
            <a:off x="683568" y="4149080"/>
            <a:ext cx="8101805" cy="1446532"/>
          </a:xfrm>
          <a:prstGeom prst="rect">
            <a:avLst/>
          </a:prstGeom>
        </p:spPr>
        <p:txBody>
          <a:bodyPr wrap="square" lIns="91422" tIns="45711" rIns="91422" bIns="45711">
            <a:spAutoFit/>
          </a:bodyPr>
          <a:lstStyle/>
          <a:p>
            <a:r>
              <a:rPr lang="en-US" sz="2200" dirty="0">
                <a:latin typeface="Arial" pitchFamily="34" charset="0"/>
                <a:cs typeface="Arial" pitchFamily="34" charset="0"/>
              </a:rPr>
              <a:t>								 	</a:t>
            </a:r>
          </a:p>
          <a:p>
            <a:r>
              <a:rPr lang="en-US" sz="2200" dirty="0">
                <a:latin typeface="Arial" pitchFamily="34" charset="0"/>
                <a:cs typeface="Arial" pitchFamily="34" charset="0"/>
              </a:rPr>
              <a:t>		</a:t>
            </a:r>
            <a:endParaRPr lang="en-US" sz="2200" dirty="0">
              <a:solidFill>
                <a:srgbClr val="FF0000"/>
              </a:solidFill>
              <a:latin typeface="Arial" pitchFamily="34" charset="0"/>
              <a:cs typeface="Arial" pitchFamily="34" charset="0"/>
            </a:endParaRPr>
          </a:p>
          <a:p>
            <a:r>
              <a:rPr lang="en-US" sz="2200" dirty="0">
                <a:solidFill>
                  <a:schemeClr val="tx2"/>
                </a:solidFill>
                <a:latin typeface="Arial" pitchFamily="34" charset="0"/>
                <a:cs typeface="Arial" pitchFamily="34" charset="0"/>
              </a:rPr>
              <a:t>				</a:t>
            </a:r>
            <a:endParaRPr lang="en-US" sz="2200" dirty="0">
              <a:solidFill>
                <a:srgbClr val="0000FF"/>
              </a:solidFill>
              <a:latin typeface="Arial" pitchFamily="34" charset="0"/>
              <a:cs typeface="Arial" pitchFamily="34" charset="0"/>
            </a:endParaRPr>
          </a:p>
          <a:p>
            <a:r>
              <a:rPr lang="en-US" sz="2200" dirty="0">
                <a:solidFill>
                  <a:schemeClr val="tx2"/>
                </a:solidFill>
                <a:latin typeface="Arial" pitchFamily="34" charset="0"/>
                <a:cs typeface="Arial" pitchFamily="34" charset="0"/>
              </a:rPr>
              <a:t>				</a:t>
            </a:r>
            <a:endParaRPr lang="en-US" sz="2200" dirty="0">
              <a:solidFill>
                <a:srgbClr val="0000FF"/>
              </a:solidFill>
              <a:latin typeface="Arial" pitchFamily="34" charset="0"/>
              <a:cs typeface="Arial" pitchFamily="34" charset="0"/>
            </a:endParaRPr>
          </a:p>
        </p:txBody>
      </p:sp>
      <p:graphicFrame>
        <p:nvGraphicFramePr>
          <p:cNvPr id="2" name="Таблица 2">
            <a:extLst>
              <a:ext uri="{FF2B5EF4-FFF2-40B4-BE49-F238E27FC236}">
                <a16:creationId xmlns:a16="http://schemas.microsoft.com/office/drawing/2014/main" id="{6FDF2E8E-A425-4166-9ABA-F3DF52BA54BA}"/>
              </a:ext>
            </a:extLst>
          </p:cNvPr>
          <p:cNvGraphicFramePr>
            <a:graphicFrameLocks noGrp="1"/>
          </p:cNvGraphicFramePr>
          <p:nvPr>
            <p:extLst>
              <p:ext uri="{D42A27DB-BD31-4B8C-83A1-F6EECF244321}">
                <p14:modId xmlns:p14="http://schemas.microsoft.com/office/powerpoint/2010/main" val="4158082188"/>
              </p:ext>
            </p:extLst>
          </p:nvPr>
        </p:nvGraphicFramePr>
        <p:xfrm>
          <a:off x="917408" y="4548945"/>
          <a:ext cx="7307906" cy="1483360"/>
        </p:xfrm>
        <a:graphic>
          <a:graphicData uri="http://schemas.openxmlformats.org/drawingml/2006/table">
            <a:tbl>
              <a:tblPr firstRow="1" bandRow="1">
                <a:tableStyleId>{5C22544A-7EE6-4342-B048-85BDC9FD1C3A}</a:tableStyleId>
              </a:tblPr>
              <a:tblGrid>
                <a:gridCol w="3653953">
                  <a:extLst>
                    <a:ext uri="{9D8B030D-6E8A-4147-A177-3AD203B41FA5}">
                      <a16:colId xmlns:a16="http://schemas.microsoft.com/office/drawing/2014/main" val="2441619724"/>
                    </a:ext>
                  </a:extLst>
                </a:gridCol>
                <a:gridCol w="3653953">
                  <a:extLst>
                    <a:ext uri="{9D8B030D-6E8A-4147-A177-3AD203B41FA5}">
                      <a16:colId xmlns:a16="http://schemas.microsoft.com/office/drawing/2014/main" val="351120104"/>
                    </a:ext>
                  </a:extLst>
                </a:gridCol>
              </a:tblGrid>
              <a:tr h="370840">
                <a:tc>
                  <a:txBody>
                    <a:bodyPr/>
                    <a:lstStyle/>
                    <a:p>
                      <a:pPr algn="ctr"/>
                      <a:r>
                        <a:rPr lang="en-US" sz="1800" dirty="0">
                          <a:latin typeface="Arial" pitchFamily="34" charset="0"/>
                          <a:cs typeface="Arial" pitchFamily="34" charset="0"/>
                        </a:rPr>
                        <a:t>DTQRWS</a:t>
                      </a:r>
                      <a:endParaRPr lang="en-US" dirty="0"/>
                    </a:p>
                  </a:txBody>
                  <a:tcPr/>
                </a:tc>
                <a:tc>
                  <a:txBody>
                    <a:bodyPr/>
                    <a:lstStyle/>
                    <a:p>
                      <a:pPr algn="ctr"/>
                      <a:r>
                        <a:rPr lang="en-US" sz="1800" dirty="0">
                          <a:latin typeface="Arial" pitchFamily="34" charset="0"/>
                          <a:cs typeface="Arial" pitchFamily="34" charset="0"/>
                        </a:rPr>
                        <a:t>Grover search algorithm</a:t>
                      </a:r>
                      <a:endParaRPr lang="en-US" dirty="0"/>
                    </a:p>
                  </a:txBody>
                  <a:tcPr/>
                </a:tc>
                <a:extLst>
                  <a:ext uri="{0D108BD9-81ED-4DB2-BD59-A6C34878D82A}">
                    <a16:rowId xmlns:a16="http://schemas.microsoft.com/office/drawing/2014/main" val="1786676986"/>
                  </a:ext>
                </a:extLst>
              </a:tr>
              <a:tr h="370840">
                <a:tc>
                  <a:txBody>
                    <a:bodyPr/>
                    <a:lstStyle/>
                    <a:p>
                      <a:r>
                        <a:rPr lang="en-US" sz="1800" dirty="0">
                          <a:solidFill>
                            <a:srgbClr val="0000FF"/>
                          </a:solidFill>
                          <a:latin typeface="Arial" pitchFamily="34" charset="0"/>
                          <a:cs typeface="Arial" pitchFamily="34" charset="0"/>
                        </a:rPr>
                        <a:t>      </a:t>
                      </a:r>
                      <a:r>
                        <a:rPr lang="en-US" sz="1800" kern="1200" dirty="0">
                          <a:solidFill>
                            <a:srgbClr val="0000FF"/>
                          </a:solidFill>
                          <a:latin typeface="Arial" pitchFamily="34" charset="0"/>
                          <a:ea typeface="+mn-ea"/>
                          <a:cs typeface="Arial" pitchFamily="34" charset="0"/>
                        </a:rPr>
                        <a:t>Search in arbitrary topology</a:t>
                      </a:r>
                    </a:p>
                  </a:txBody>
                  <a:tcPr/>
                </a:tc>
                <a:tc>
                  <a:txBody>
                    <a:bodyPr/>
                    <a:lstStyle/>
                    <a:p>
                      <a:r>
                        <a:rPr lang="en-US" sz="1800" dirty="0">
                          <a:solidFill>
                            <a:srgbClr val="FF0000"/>
                          </a:solidFill>
                          <a:latin typeface="Arial" pitchFamily="34" charset="0"/>
                          <a:cs typeface="Arial" pitchFamily="34" charset="0"/>
                        </a:rPr>
                        <a:t>      Search only in linear database</a:t>
                      </a:r>
                      <a:endParaRPr lang="en-US" dirty="0"/>
                    </a:p>
                  </a:txBody>
                  <a:tcPr/>
                </a:tc>
                <a:extLst>
                  <a:ext uri="{0D108BD9-81ED-4DB2-BD59-A6C34878D82A}">
                    <a16:rowId xmlns:a16="http://schemas.microsoft.com/office/drawing/2014/main" val="1284089894"/>
                  </a:ext>
                </a:extLst>
              </a:tr>
              <a:tr h="370840">
                <a:tc>
                  <a:txBody>
                    <a:bodyPr/>
                    <a:lstStyle/>
                    <a:p>
                      <a:r>
                        <a:rPr lang="en-US" sz="1800" dirty="0">
                          <a:solidFill>
                            <a:srgbClr val="FF0000"/>
                          </a:solidFill>
                          <a:latin typeface="Arial" pitchFamily="34" charset="0"/>
                          <a:cs typeface="Arial" pitchFamily="34" charset="0"/>
                        </a:rPr>
                        <a:t>      Needs more qubits</a:t>
                      </a:r>
                      <a:endParaRPr lang="en-US" dirty="0"/>
                    </a:p>
                  </a:txBody>
                  <a:tcPr/>
                </a:tc>
                <a:tc>
                  <a:txBody>
                    <a:bodyPr/>
                    <a:lstStyle/>
                    <a:p>
                      <a:r>
                        <a:rPr lang="en-US" sz="1800" kern="1200" dirty="0">
                          <a:solidFill>
                            <a:srgbClr val="0000FF"/>
                          </a:solidFill>
                          <a:latin typeface="Arial" pitchFamily="34" charset="0"/>
                          <a:ea typeface="+mn-ea"/>
                          <a:cs typeface="Arial" pitchFamily="34" charset="0"/>
                        </a:rPr>
                        <a:t>      Needs less qubits</a:t>
                      </a:r>
                    </a:p>
                  </a:txBody>
                  <a:tcPr/>
                </a:tc>
                <a:extLst>
                  <a:ext uri="{0D108BD9-81ED-4DB2-BD59-A6C34878D82A}">
                    <a16:rowId xmlns:a16="http://schemas.microsoft.com/office/drawing/2014/main" val="3063496831"/>
                  </a:ext>
                </a:extLst>
              </a:tr>
              <a:tr h="370840">
                <a:tc>
                  <a:txBody>
                    <a:bodyPr/>
                    <a:lstStyle/>
                    <a:p>
                      <a:r>
                        <a:rPr lang="en-US" sz="1800" dirty="0">
                          <a:solidFill>
                            <a:srgbClr val="FF0000"/>
                          </a:solidFill>
                          <a:latin typeface="Arial" pitchFamily="34" charset="0"/>
                          <a:cs typeface="Arial" pitchFamily="34" charset="0"/>
                        </a:rPr>
                        <a:t>      Double Oracle calls</a:t>
                      </a:r>
                      <a:endParaRPr lang="en-US" dirty="0"/>
                    </a:p>
                  </a:txBody>
                  <a:tcPr/>
                </a:tc>
                <a:tc>
                  <a:txBody>
                    <a:bodyPr/>
                    <a:lstStyle/>
                    <a:p>
                      <a:r>
                        <a:rPr lang="en-US" sz="1800" dirty="0">
                          <a:solidFill>
                            <a:srgbClr val="0000FF"/>
                          </a:solidFill>
                          <a:latin typeface="Arial" pitchFamily="34" charset="0"/>
                          <a:cs typeface="Arial" pitchFamily="34" charset="0"/>
                        </a:rPr>
                        <a:t>      Less Oracle calls</a:t>
                      </a:r>
                      <a:endParaRPr lang="en-US" dirty="0">
                        <a:solidFill>
                          <a:srgbClr val="0000FF"/>
                        </a:solidFill>
                      </a:endParaRPr>
                    </a:p>
                  </a:txBody>
                  <a:tcPr/>
                </a:tc>
                <a:extLst>
                  <a:ext uri="{0D108BD9-81ED-4DB2-BD59-A6C34878D82A}">
                    <a16:rowId xmlns:a16="http://schemas.microsoft.com/office/drawing/2014/main" val="3587979094"/>
                  </a:ext>
                </a:extLst>
              </a:tr>
            </a:tbl>
          </a:graphicData>
        </a:graphic>
      </p:graphicFrame>
      <p:sp>
        <p:nvSpPr>
          <p:cNvPr id="10" name="Rectangle 4">
            <a:extLst>
              <a:ext uri="{FF2B5EF4-FFF2-40B4-BE49-F238E27FC236}">
                <a16:creationId xmlns:a16="http://schemas.microsoft.com/office/drawing/2014/main" id="{11C701A8-D1AA-D1C3-F497-1C5F0C7ABAEC}"/>
              </a:ext>
            </a:extLst>
          </p:cNvPr>
          <p:cNvSpPr/>
          <p:nvPr/>
        </p:nvSpPr>
        <p:spPr>
          <a:xfrm>
            <a:off x="610147" y="1385499"/>
            <a:ext cx="8533853" cy="1323421"/>
          </a:xfrm>
          <a:prstGeom prst="rect">
            <a:avLst/>
          </a:prstGeom>
        </p:spPr>
        <p:txBody>
          <a:bodyPr wrap="square" lIns="91422" tIns="45711" rIns="91422" bIns="45711">
            <a:spAutoFit/>
          </a:bodyPr>
          <a:lstStyle/>
          <a:p>
            <a:r>
              <a:rPr lang="en-US" dirty="0">
                <a:latin typeface="Arial" pitchFamily="34" charset="0"/>
                <a:cs typeface="Arial" pitchFamily="34" charset="0"/>
              </a:rPr>
              <a:t>	</a:t>
            </a:r>
            <a:r>
              <a:rPr lang="en-US" sz="2000" u="sng" dirty="0">
                <a:latin typeface="Arial" pitchFamily="34" charset="0"/>
                <a:cs typeface="Arial" pitchFamily="34" charset="0"/>
              </a:rPr>
              <a:t>Discrete time quantum random walk search algorithm (DTQRWS) </a:t>
            </a:r>
          </a:p>
          <a:p>
            <a:pPr marL="342900" indent="-342900">
              <a:buFont typeface="Arial" panose="020B0604020202020204" pitchFamily="34" charset="0"/>
              <a:buChar char="•"/>
            </a:pPr>
            <a:r>
              <a:rPr lang="en-US" sz="2000" dirty="0">
                <a:solidFill>
                  <a:srgbClr val="0000FF"/>
                </a:solidFill>
                <a:latin typeface="Arial" pitchFamily="34" charset="0"/>
                <a:cs typeface="Arial" pitchFamily="34" charset="0"/>
              </a:rPr>
              <a:t>Uses quantum walk to find searched element in unordered database; </a:t>
            </a:r>
          </a:p>
          <a:p>
            <a:pPr marL="342900" indent="-342900">
              <a:buFont typeface="Arial" panose="020B0604020202020204" pitchFamily="34" charset="0"/>
              <a:buChar char="•"/>
            </a:pPr>
            <a:r>
              <a:rPr lang="en-US" sz="2000" dirty="0">
                <a:solidFill>
                  <a:srgbClr val="0000FF"/>
                </a:solidFill>
                <a:latin typeface="Arial" pitchFamily="34" charset="0"/>
                <a:cs typeface="Arial" pitchFamily="34" charset="0"/>
              </a:rPr>
              <a:t>Quadratically faster than the corresponding classical search algorithms.</a:t>
            </a:r>
          </a:p>
        </p:txBody>
      </p:sp>
      <p:sp>
        <p:nvSpPr>
          <p:cNvPr id="7" name="Контейнер за дата 6">
            <a:extLst>
              <a:ext uri="{FF2B5EF4-FFF2-40B4-BE49-F238E27FC236}">
                <a16:creationId xmlns:a16="http://schemas.microsoft.com/office/drawing/2014/main" id="{D7EE5914-7C4A-6B82-7EE4-4F5EE7768790}"/>
              </a:ext>
            </a:extLst>
          </p:cNvPr>
          <p:cNvSpPr>
            <a:spLocks noGrp="1"/>
          </p:cNvSpPr>
          <p:nvPr>
            <p:ph type="dt" sz="half" idx="10"/>
          </p:nvPr>
        </p:nvSpPr>
        <p:spPr>
          <a:xfrm>
            <a:off x="756479" y="6368723"/>
            <a:ext cx="2057400" cy="365125"/>
          </a:xfrm>
        </p:spPr>
        <p:txBody>
          <a:bodyPr/>
          <a:lstStyle/>
          <a:p>
            <a:fld id="{C08643BC-EC88-467E-B8D0-DE7A03676DA8}" type="datetime1">
              <a:rPr lang="en-US" sz="1700" smtClean="0">
                <a:solidFill>
                  <a:srgbClr val="FFC000"/>
                </a:solidFill>
              </a:rPr>
              <a:t>12/21/2022</a:t>
            </a:fld>
            <a:endParaRPr lang="bg-BG" sz="1700" dirty="0">
              <a:solidFill>
                <a:srgbClr val="FFC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Картина 7">
            <a:extLst>
              <a:ext uri="{FF2B5EF4-FFF2-40B4-BE49-F238E27FC236}">
                <a16:creationId xmlns:a16="http://schemas.microsoft.com/office/drawing/2014/main" id="{7CD1DF7A-CAA4-D4B2-CD77-7E9EBA174E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0" y="2662251"/>
            <a:ext cx="9144000" cy="4223133"/>
          </a:xfrm>
          <a:prstGeom prst="rect">
            <a:avLst/>
          </a:prstGeom>
        </p:spPr>
      </p:pic>
      <p:pic>
        <p:nvPicPr>
          <p:cNvPr id="14" name="Картина 13">
            <a:extLst>
              <a:ext uri="{FF2B5EF4-FFF2-40B4-BE49-F238E27FC236}">
                <a16:creationId xmlns:a16="http://schemas.microsoft.com/office/drawing/2014/main" id="{E94EE940-A53A-E34A-02ED-87A92B7F2D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5" t="21195" r="-455" b="152"/>
          <a:stretch/>
        </p:blipFill>
        <p:spPr>
          <a:xfrm>
            <a:off x="-3440" y="0"/>
            <a:ext cx="9217024" cy="3348139"/>
          </a:xfrm>
          <a:prstGeom prst="rect">
            <a:avLst/>
          </a:prstGeom>
        </p:spPr>
      </p:pic>
      <p:sp>
        <p:nvSpPr>
          <p:cNvPr id="6" name="Контейнер за номер на слайда 5">
            <a:extLst>
              <a:ext uri="{FF2B5EF4-FFF2-40B4-BE49-F238E27FC236}">
                <a16:creationId xmlns:a16="http://schemas.microsoft.com/office/drawing/2014/main" id="{32680D53-9F8D-C0C8-78D2-62D0545E42EB}"/>
              </a:ext>
            </a:extLst>
          </p:cNvPr>
          <p:cNvSpPr>
            <a:spLocks noGrp="1"/>
          </p:cNvSpPr>
          <p:nvPr>
            <p:ph type="sldNum" sz="quarter" idx="12"/>
          </p:nvPr>
        </p:nvSpPr>
        <p:spPr/>
        <p:txBody>
          <a:bodyPr/>
          <a:lstStyle/>
          <a:p>
            <a:fld id="{666D7441-A661-464A-8616-59533B53E3BB}" type="slidenum">
              <a:rPr lang="bg-BG" smtClean="0"/>
              <a:pPr/>
              <a:t>40</a:t>
            </a:fld>
            <a:endParaRPr lang="bg-BG"/>
          </a:p>
        </p:txBody>
      </p:sp>
      <p:pic>
        <p:nvPicPr>
          <p:cNvPr id="12" name="Картина 11">
            <a:extLst>
              <a:ext uri="{FF2B5EF4-FFF2-40B4-BE49-F238E27FC236}">
                <a16:creationId xmlns:a16="http://schemas.microsoft.com/office/drawing/2014/main" id="{58EDC519-8E8B-320D-01EA-554C27CC0A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89" y="1891703"/>
            <a:ext cx="2763419" cy="2067038"/>
          </a:xfrm>
          <a:prstGeom prst="rect">
            <a:avLst/>
          </a:prstGeom>
        </p:spPr>
      </p:pic>
      <p:pic>
        <p:nvPicPr>
          <p:cNvPr id="18" name="Картина 17">
            <a:extLst>
              <a:ext uri="{FF2B5EF4-FFF2-40B4-BE49-F238E27FC236}">
                <a16:creationId xmlns:a16="http://schemas.microsoft.com/office/drawing/2014/main" id="{94ACD803-3F53-1D51-3F99-6A59DB56F9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90" r="23687"/>
          <a:stretch/>
        </p:blipFill>
        <p:spPr>
          <a:xfrm>
            <a:off x="78342" y="5085184"/>
            <a:ext cx="2693458" cy="1779064"/>
          </a:xfrm>
          <a:prstGeom prst="rect">
            <a:avLst/>
          </a:prstGeom>
        </p:spPr>
      </p:pic>
      <p:pic>
        <p:nvPicPr>
          <p:cNvPr id="20" name="Картина 19">
            <a:extLst>
              <a:ext uri="{FF2B5EF4-FFF2-40B4-BE49-F238E27FC236}">
                <a16:creationId xmlns:a16="http://schemas.microsoft.com/office/drawing/2014/main" id="{E66D781B-12DD-D68D-020D-C188858D8E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0032" y="5436861"/>
            <a:ext cx="3136367" cy="1448523"/>
          </a:xfrm>
          <a:prstGeom prst="rect">
            <a:avLst/>
          </a:prstGeom>
        </p:spPr>
      </p:pic>
      <p:pic>
        <p:nvPicPr>
          <p:cNvPr id="24" name="Картина 23">
            <a:extLst>
              <a:ext uri="{FF2B5EF4-FFF2-40B4-BE49-F238E27FC236}">
                <a16:creationId xmlns:a16="http://schemas.microsoft.com/office/drawing/2014/main" id="{BAA3AD83-B8E7-2600-9741-BB81603EEA8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4349"/>
          <a:stretch/>
        </p:blipFill>
        <p:spPr>
          <a:xfrm>
            <a:off x="7684941" y="1735124"/>
            <a:ext cx="1495571" cy="2125924"/>
          </a:xfrm>
          <a:prstGeom prst="rect">
            <a:avLst/>
          </a:prstGeom>
        </p:spPr>
      </p:pic>
      <p:pic>
        <p:nvPicPr>
          <p:cNvPr id="22" name="Картина 21">
            <a:extLst>
              <a:ext uri="{FF2B5EF4-FFF2-40B4-BE49-F238E27FC236}">
                <a16:creationId xmlns:a16="http://schemas.microsoft.com/office/drawing/2014/main" id="{F162F06B-9956-C58C-BB25-8C786EC6B2E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2201"/>
          <a:stretch/>
        </p:blipFill>
        <p:spPr>
          <a:xfrm>
            <a:off x="7528930" y="3804212"/>
            <a:ext cx="1620774" cy="3081172"/>
          </a:xfrm>
          <a:prstGeom prst="rect">
            <a:avLst/>
          </a:prstGeom>
        </p:spPr>
      </p:pic>
      <p:pic>
        <p:nvPicPr>
          <p:cNvPr id="10" name="Картина 9">
            <a:extLst>
              <a:ext uri="{FF2B5EF4-FFF2-40B4-BE49-F238E27FC236}">
                <a16:creationId xmlns:a16="http://schemas.microsoft.com/office/drawing/2014/main" id="{024EE8A9-25EA-84DD-740C-2C1C29FFB95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7962" b="30876"/>
          <a:stretch/>
        </p:blipFill>
        <p:spPr>
          <a:xfrm>
            <a:off x="6107274" y="2207510"/>
            <a:ext cx="1633078" cy="1809054"/>
          </a:xfrm>
          <a:prstGeom prst="rect">
            <a:avLst/>
          </a:prstGeom>
        </p:spPr>
      </p:pic>
      <p:pic>
        <p:nvPicPr>
          <p:cNvPr id="16" name="Картина 15">
            <a:extLst>
              <a:ext uri="{FF2B5EF4-FFF2-40B4-BE49-F238E27FC236}">
                <a16:creationId xmlns:a16="http://schemas.microsoft.com/office/drawing/2014/main" id="{AAC9FE46-216C-1CCA-7D40-DE5AB746DFA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3785" b="9418"/>
          <a:stretch/>
        </p:blipFill>
        <p:spPr>
          <a:xfrm>
            <a:off x="7684941" y="-18190"/>
            <a:ext cx="1495571" cy="2163050"/>
          </a:xfrm>
          <a:prstGeom prst="rect">
            <a:avLst/>
          </a:prstGeom>
        </p:spPr>
      </p:pic>
    </p:spTree>
    <p:extLst>
      <p:ext uri="{BB962C8B-B14F-4D97-AF65-F5344CB8AC3E}">
        <p14:creationId xmlns:p14="http://schemas.microsoft.com/office/powerpoint/2010/main" val="3504446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3568" y="2097163"/>
            <a:ext cx="8229600" cy="1112168"/>
          </a:xfrm>
        </p:spPr>
        <p:txBody>
          <a:bodyPr/>
          <a:lstStyle/>
          <a:p>
            <a:pPr algn="ctr"/>
            <a:r>
              <a:rPr lang="en-US" b="1" spc="50" dirty="0">
                <a:ln w="0"/>
                <a:solidFill>
                  <a:schemeClr val="bg2">
                    <a:lumMod val="50000"/>
                  </a:schemeClr>
                </a:solidFill>
                <a:effectLst>
                  <a:outerShdw blurRad="50800" dist="38100" dir="8100000" algn="tr" rotWithShape="0">
                    <a:prstClr val="black">
                      <a:alpha val="40000"/>
                    </a:prstClr>
                  </a:outerShdw>
                </a:effectLst>
              </a:rPr>
              <a:t>Thank you for your attention</a:t>
            </a:r>
            <a:r>
              <a:rPr lang="bg-BG" b="1" spc="50" dirty="0">
                <a:ln w="0"/>
                <a:solidFill>
                  <a:schemeClr val="bg2">
                    <a:lumMod val="50000"/>
                  </a:schemeClr>
                </a:solidFill>
                <a:effectLst>
                  <a:outerShdw blurRad="50800" dist="38100" dir="8100000" algn="tr" rotWithShape="0">
                    <a:prstClr val="black">
                      <a:alpha val="40000"/>
                    </a:prstClr>
                  </a:outerShdw>
                </a:effectLst>
              </a:rPr>
              <a:t>!</a:t>
            </a:r>
          </a:p>
        </p:txBody>
      </p:sp>
      <p:sp>
        <p:nvSpPr>
          <p:cNvPr id="8" name="Slide Number Placeholder 7"/>
          <p:cNvSpPr>
            <a:spLocks noGrp="1"/>
          </p:cNvSpPr>
          <p:nvPr>
            <p:ph type="sldNum" sz="quarter" idx="12"/>
          </p:nvPr>
        </p:nvSpPr>
        <p:spPr>
          <a:xfrm>
            <a:off x="7759484" y="6400760"/>
            <a:ext cx="578317" cy="365125"/>
          </a:xfrm>
        </p:spPr>
        <p:txBody>
          <a:bodyPr/>
          <a:lstStyle/>
          <a:p>
            <a:fld id="{666D7441-A661-464A-8616-59533B53E3BB}" type="slidenum">
              <a:rPr lang="bg-BG" sz="2000" smtClean="0"/>
              <a:pPr/>
              <a:t>41</a:t>
            </a:fld>
            <a:endParaRPr lang="bg-BG" sz="2000" dirty="0"/>
          </a:p>
        </p:txBody>
      </p:sp>
      <p:cxnSp>
        <p:nvCxnSpPr>
          <p:cNvPr id="4" name="Straight Connector 3"/>
          <p:cNvCxnSpPr/>
          <p:nvPr/>
        </p:nvCxnSpPr>
        <p:spPr>
          <a:xfrm>
            <a:off x="0" y="0"/>
            <a:ext cx="0" cy="457200"/>
          </a:xfrm>
          <a:prstGeom prst="line">
            <a:avLst/>
          </a:prstGeom>
          <a:ln w="0" cap="flat" cmpd="sng" algn="ctr">
            <a:solidFill>
              <a:srgbClr val="FD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C4076D9-0523-4BBF-AF2F-2F03D2042A9E}"/>
              </a:ext>
            </a:extLst>
          </p:cNvPr>
          <p:cNvSpPr txBox="1">
            <a:spLocks/>
          </p:cNvSpPr>
          <p:nvPr/>
        </p:nvSpPr>
        <p:spPr>
          <a:xfrm>
            <a:off x="1691680" y="5356659"/>
            <a:ext cx="6036227"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000" dirty="0">
                <a:solidFill>
                  <a:srgbClr val="7030A0"/>
                </a:solidFill>
                <a:highlight>
                  <a:srgbClr val="FFFF00"/>
                </a:highlight>
              </a:rPr>
              <a:t>This work was supported by the Bulgarian Science Fund under contract KP-06-M48/2 /26.11.2020.</a:t>
            </a:r>
            <a:endParaRPr lang="bg-BG" sz="2000" b="1" dirty="0">
              <a:solidFill>
                <a:srgbClr val="7030A0"/>
              </a:solidFill>
              <a:highlight>
                <a:srgbClr val="FFFF00"/>
              </a:highlight>
              <a:latin typeface="Times New Roman Cyr" pitchFamily="18" charset="0"/>
              <a:cs typeface="Times New Roman Cyr" pitchFamily="18" charset="0"/>
            </a:endParaRPr>
          </a:p>
        </p:txBody>
      </p:sp>
      <p:pic>
        <p:nvPicPr>
          <p:cNvPr id="13" name="Picture 12">
            <a:extLst>
              <a:ext uri="{FF2B5EF4-FFF2-40B4-BE49-F238E27FC236}">
                <a16:creationId xmlns:a16="http://schemas.microsoft.com/office/drawing/2014/main" id="{467E752D-BF7D-4A0B-B58D-B4B726FF13BF}"/>
              </a:ext>
            </a:extLst>
          </p:cNvPr>
          <p:cNvPicPr>
            <a:picLocks noChangeAspect="1"/>
          </p:cNvPicPr>
          <p:nvPr/>
        </p:nvPicPr>
        <p:blipFill>
          <a:blip r:embed="rId3"/>
          <a:stretch>
            <a:fillRect/>
          </a:stretch>
        </p:blipFill>
        <p:spPr>
          <a:xfrm>
            <a:off x="3404868" y="4668556"/>
            <a:ext cx="2609850" cy="695325"/>
          </a:xfrm>
          <a:prstGeom prst="rect">
            <a:avLst/>
          </a:prstGeom>
        </p:spPr>
      </p:pic>
      <p:sp>
        <p:nvSpPr>
          <p:cNvPr id="10" name="Контейнер за долния колонтитул 9">
            <a:extLst>
              <a:ext uri="{FF2B5EF4-FFF2-40B4-BE49-F238E27FC236}">
                <a16:creationId xmlns:a16="http://schemas.microsoft.com/office/drawing/2014/main" id="{9F23A2D4-BA79-C9DF-1F42-4732A25BC991}"/>
              </a:ext>
            </a:extLst>
          </p:cNvPr>
          <p:cNvSpPr>
            <a:spLocks noGrp="1"/>
          </p:cNvSpPr>
          <p:nvPr>
            <p:ph type="ftr" sz="quarter" idx="11"/>
          </p:nvPr>
        </p:nvSpPr>
        <p:spPr>
          <a:xfrm>
            <a:off x="3404868" y="6400759"/>
            <a:ext cx="4679482"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14" name="Контейнер за дата 13">
            <a:extLst>
              <a:ext uri="{FF2B5EF4-FFF2-40B4-BE49-F238E27FC236}">
                <a16:creationId xmlns:a16="http://schemas.microsoft.com/office/drawing/2014/main" id="{AD9D490F-561F-FBD5-15AB-8628019E2174}"/>
              </a:ext>
            </a:extLst>
          </p:cNvPr>
          <p:cNvSpPr>
            <a:spLocks noGrp="1"/>
          </p:cNvSpPr>
          <p:nvPr>
            <p:ph type="dt" sz="half" idx="10"/>
          </p:nvPr>
        </p:nvSpPr>
        <p:spPr>
          <a:xfrm>
            <a:off x="770697" y="6400758"/>
            <a:ext cx="2057400" cy="365125"/>
          </a:xfrm>
        </p:spPr>
        <p:txBody>
          <a:bodyPr/>
          <a:lstStyle/>
          <a:p>
            <a:fld id="{54528E59-DE97-4D90-A855-15386FA57FD6}" type="datetime1">
              <a:rPr lang="en-US" sz="1700" smtClean="0">
                <a:solidFill>
                  <a:srgbClr val="FFC000"/>
                </a:solidFill>
              </a:rPr>
              <a:t>12/21/2022</a:t>
            </a:fld>
            <a:endParaRPr lang="bg-BG" sz="1700" dirty="0">
              <a:solidFill>
                <a:srgbClr val="FFC000"/>
              </a:solidFill>
            </a:endParaRPr>
          </a:p>
        </p:txBody>
      </p:sp>
    </p:spTree>
    <p:extLst>
      <p:ext uri="{BB962C8B-B14F-4D97-AF65-F5344CB8AC3E}">
        <p14:creationId xmlns:p14="http://schemas.microsoft.com/office/powerpoint/2010/main" val="23053304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53F6E27A-8DB7-DCD5-5637-AD056A85BBEB}"/>
              </a:ext>
            </a:extLst>
          </p:cNvPr>
          <p:cNvSpPr>
            <a:spLocks noGrp="1"/>
          </p:cNvSpPr>
          <p:nvPr>
            <p:ph type="title"/>
          </p:nvPr>
        </p:nvSpPr>
        <p:spPr>
          <a:xfrm>
            <a:off x="500995" y="15249"/>
            <a:ext cx="8460367" cy="844477"/>
          </a:xfrm>
        </p:spPr>
        <p:txBody>
          <a:bodyPr/>
          <a:lstStyle/>
          <a:p>
            <a:pPr algn="ctr"/>
            <a:r>
              <a:rPr lang="en-US" sz="3600" dirty="0">
                <a:solidFill>
                  <a:schemeClr val="tx2">
                    <a:lumMod val="40000"/>
                    <a:lumOff val="60000"/>
                  </a:schemeClr>
                </a:solidFill>
                <a:latin typeface="Arial" pitchFamily="34" charset="0"/>
                <a:cs typeface="Arial" pitchFamily="34" charset="0"/>
              </a:rPr>
              <a:t>Example 2</a:t>
            </a:r>
            <a:endParaRPr lang="en-GB" dirty="0"/>
          </a:p>
        </p:txBody>
      </p:sp>
      <p:sp>
        <p:nvSpPr>
          <p:cNvPr id="9" name="Текстово поле 8">
            <a:extLst>
              <a:ext uri="{FF2B5EF4-FFF2-40B4-BE49-F238E27FC236}">
                <a16:creationId xmlns:a16="http://schemas.microsoft.com/office/drawing/2014/main" id="{E26DFC3F-C86D-928D-0BAF-96D74D5AD5EF}"/>
              </a:ext>
            </a:extLst>
          </p:cNvPr>
          <p:cNvSpPr txBox="1"/>
          <p:nvPr/>
        </p:nvSpPr>
        <p:spPr>
          <a:xfrm>
            <a:off x="4105563" y="2974109"/>
            <a:ext cx="65" cy="276999"/>
          </a:xfrm>
          <a:prstGeom prst="rect">
            <a:avLst/>
          </a:prstGeom>
          <a:noFill/>
        </p:spPr>
        <p:txBody>
          <a:bodyPr wrap="non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20" name="Object 10">
                <a:extLst>
                  <a:ext uri="{FF2B5EF4-FFF2-40B4-BE49-F238E27FC236}">
                    <a16:creationId xmlns:a16="http://schemas.microsoft.com/office/drawing/2014/main" id="{29196892-7592-9AC8-D503-5C06A439BD02}"/>
                  </a:ext>
                </a:extLst>
              </p:cNvPr>
              <p:cNvSpPr txBox="1"/>
              <p:nvPr/>
            </p:nvSpPr>
            <p:spPr bwMode="auto">
              <a:xfrm>
                <a:off x="690049" y="2427438"/>
                <a:ext cx="1909449" cy="36933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𝜓</m:t>
                              </m:r>
                            </m:e>
                            <m:sub>
                              <m:r>
                                <a:rPr lang="en-US" sz="2000" b="0" i="1" smtClean="0">
                                  <a:solidFill>
                                    <a:schemeClr val="tx1"/>
                                  </a:solidFill>
                                  <a:latin typeface="Cambria Math" panose="02040503050406030204" pitchFamily="18" charset="0"/>
                                  <a:ea typeface="Cambria Math" panose="02040503050406030204" pitchFamily="18" charset="0"/>
                                </a:rPr>
                                <m:t>0</m:t>
                              </m:r>
                            </m:sub>
                          </m:sSub>
                        </m:e>
                      </m:d>
                      <m:r>
                        <a:rPr lang="en-US" sz="2000" b="0" i="1" smtClean="0">
                          <a:solidFill>
                            <a:schemeClr val="tx1"/>
                          </a:solidFill>
                          <a:latin typeface="Cambria Math" panose="02040503050406030204" pitchFamily="18" charset="0"/>
                        </a:rPr>
                        <m:t>=</m:t>
                      </m:r>
                      <m:d>
                        <m:dPr>
                          <m:begChr m:val="|"/>
                          <m:endChr m:val="⟩"/>
                          <m:ctrlPr>
                            <a:rPr lang="en-US" sz="2000" i="1" smtClean="0">
                              <a:latin typeface="Cambria Math" panose="02040503050406030204" pitchFamily="18" charset="0"/>
                            </a:rPr>
                          </m:ctrlPr>
                        </m:dPr>
                        <m:e>
                          <m:r>
                            <a:rPr lang="en-US" sz="2000" b="0" i="1" smtClean="0">
                              <a:solidFill>
                                <a:srgbClr val="000000"/>
                              </a:solidFill>
                              <a:latin typeface="Cambria Math" panose="02040503050406030204" pitchFamily="18" charset="0"/>
                            </a:rPr>
                            <m:t>0</m:t>
                          </m:r>
                          <m:r>
                            <a:rPr lang="en-US" sz="2000" i="1">
                              <a:solidFill>
                                <a:srgbClr val="000000"/>
                              </a:solidFill>
                              <a:latin typeface="Cambria Math" panose="02040503050406030204" pitchFamily="18" charset="0"/>
                            </a:rPr>
                            <m:t>, </m:t>
                          </m:r>
                          <m:r>
                            <a:rPr lang="en-US" sz="2000" b="0" i="1" smtClean="0">
                              <a:solidFill>
                                <a:srgbClr val="000000"/>
                              </a:solidFill>
                              <a:latin typeface="Cambria Math" panose="02040503050406030204" pitchFamily="18" charset="0"/>
                            </a:rPr>
                            <m:t>0</m:t>
                          </m:r>
                          <m:r>
                            <a:rPr lang="en-US" sz="2000" i="1">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0</m:t>
                          </m:r>
                        </m:e>
                      </m:d>
                    </m:oMath>
                  </m:oMathPara>
                </a14:m>
                <a:endParaRPr lang="en-US" sz="2000" dirty="0">
                  <a:solidFill>
                    <a:schemeClr val="tx1"/>
                  </a:solidFill>
                </a:endParaRPr>
              </a:p>
            </p:txBody>
          </p:sp>
        </mc:Choice>
        <mc:Fallback xmlns="">
          <p:sp>
            <p:nvSpPr>
              <p:cNvPr id="20" name="Object 10">
                <a:extLst>
                  <a:ext uri="{FF2B5EF4-FFF2-40B4-BE49-F238E27FC236}">
                    <a16:creationId xmlns:a16="http://schemas.microsoft.com/office/drawing/2014/main" id="{29196892-7592-9AC8-D503-5C06A439BD02}"/>
                  </a:ext>
                </a:extLst>
              </p:cNvPr>
              <p:cNvSpPr txBox="1">
                <a:spLocks noRot="1" noChangeAspect="1" noMove="1" noResize="1" noEditPoints="1" noAdjustHandles="1" noChangeArrowheads="1" noChangeShapeType="1" noTextEdit="1"/>
              </p:cNvSpPr>
              <p:nvPr/>
            </p:nvSpPr>
            <p:spPr bwMode="auto">
              <a:xfrm>
                <a:off x="690049" y="2427438"/>
                <a:ext cx="1909449" cy="369332"/>
              </a:xfrm>
              <a:prstGeom prst="rect">
                <a:avLst/>
              </a:prstGeom>
              <a:blipFill>
                <a:blip r:embed="rId2"/>
                <a:stretch>
                  <a:fillRect b="-26230"/>
                </a:stretch>
              </a:blipFill>
            </p:spPr>
            <p:txBody>
              <a:bodyPr/>
              <a:lstStyle/>
              <a:p>
                <a:r>
                  <a:rPr lang="en-GB">
                    <a:noFill/>
                  </a:rPr>
                  <a:t> </a:t>
                </a:r>
              </a:p>
            </p:txBody>
          </p:sp>
        </mc:Fallback>
      </mc:AlternateContent>
      <p:pic>
        <p:nvPicPr>
          <p:cNvPr id="25" name="Картина 24">
            <a:extLst>
              <a:ext uri="{FF2B5EF4-FFF2-40B4-BE49-F238E27FC236}">
                <a16:creationId xmlns:a16="http://schemas.microsoft.com/office/drawing/2014/main" id="{04BE282C-B741-4F19-BD20-2471E1DC9A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0917" y="584300"/>
            <a:ext cx="4121854" cy="1630498"/>
          </a:xfrm>
          <a:prstGeom prst="rect">
            <a:avLst/>
          </a:prstGeom>
        </p:spPr>
      </p:pic>
      <mc:AlternateContent xmlns:mc="http://schemas.openxmlformats.org/markup-compatibility/2006" xmlns:a14="http://schemas.microsoft.com/office/drawing/2010/main">
        <mc:Choice Requires="a14">
          <p:sp>
            <p:nvSpPr>
              <p:cNvPr id="14" name="Object 10">
                <a:extLst>
                  <a:ext uri="{FF2B5EF4-FFF2-40B4-BE49-F238E27FC236}">
                    <a16:creationId xmlns:a16="http://schemas.microsoft.com/office/drawing/2014/main" id="{89667D92-E972-6D05-CE9E-7A743C71C37B}"/>
                  </a:ext>
                </a:extLst>
              </p:cNvPr>
              <p:cNvSpPr txBox="1"/>
              <p:nvPr/>
            </p:nvSpPr>
            <p:spPr bwMode="auto">
              <a:xfrm>
                <a:off x="690049" y="2858738"/>
                <a:ext cx="7388705" cy="507740"/>
              </a:xfrm>
              <a:prstGeom prst="rect">
                <a:avLst/>
              </a:prstGeom>
              <a:noFill/>
            </p:spPr>
            <p:txBody>
              <a:bodyPr>
                <a:noAutofit/>
              </a:bodyPr>
              <a:lstStyle/>
              <a:p>
                <a14:m>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0</m:t>
                        </m:r>
                      </m:sub>
                    </m:sSub>
                    <m:r>
                      <a:rPr lang="en-US" sz="2000" b="0" i="1" smtClean="0">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r>
                          <a:rPr lang="en-US" sz="2000" i="1">
                            <a:solidFill>
                              <a:srgbClr val="000000"/>
                            </a:solidFill>
                            <a:latin typeface="Cambria Math" panose="02040503050406030204" pitchFamily="18" charset="0"/>
                          </a:rPr>
                          <m:t>2</m:t>
                        </m:r>
                      </m:sub>
                    </m:sSub>
                    <m:r>
                      <a:rPr lang="en-US" sz="2000" dirty="0">
                        <a:solidFill>
                          <a:srgbClr val="000000"/>
                        </a:solidFill>
                        <a:latin typeface="Cambria Math" panose="02040503050406030204" pitchFamily="18" charset="0"/>
                        <a:ea typeface="Cambria Math" panose="02040503050406030204" pitchFamily="18" charset="0"/>
                      </a:rPr>
                      <m:t>⊗</m:t>
                    </m:r>
                    <m:sSup>
                      <m:sSupPr>
                        <m:ctrlPr>
                          <a:rPr lang="en-US" sz="2000" i="1" dirty="0">
                            <a:solidFill>
                              <a:srgbClr val="000000"/>
                            </a:solidFill>
                            <a:latin typeface="Cambria Math" panose="02040503050406030204" pitchFamily="18" charset="0"/>
                            <a:ea typeface="Cambria Math" panose="02040503050406030204" pitchFamily="18" charset="0"/>
                          </a:rPr>
                        </m:ctrlPr>
                      </m:sSupPr>
                      <m:e>
                        <m:r>
                          <a:rPr lang="en-US" sz="2000" b="0" i="1" dirty="0" smtClean="0">
                            <a:solidFill>
                              <a:srgbClr val="000000"/>
                            </a:solidFill>
                            <a:latin typeface="Cambria Math" panose="02040503050406030204" pitchFamily="18" charset="0"/>
                            <a:ea typeface="Cambria Math" panose="02040503050406030204" pitchFamily="18" charset="0"/>
                          </a:rPr>
                          <m:t>𝐻</m:t>
                        </m:r>
                      </m:e>
                      <m:sup>
                        <m:r>
                          <a:rPr lang="en-US" sz="2000" dirty="0">
                            <a:solidFill>
                              <a:srgbClr val="000000"/>
                            </a:solidFill>
                            <a:latin typeface="Cambria Math" panose="02040503050406030204" pitchFamily="18" charset="0"/>
                            <a:ea typeface="Cambria Math" panose="02040503050406030204" pitchFamily="18" charset="0"/>
                          </a:rPr>
                          <m:t>⊗</m:t>
                        </m:r>
                        <m:r>
                          <a:rPr lang="en-US" sz="2000" b="0" i="1" dirty="0" smtClean="0">
                            <a:solidFill>
                              <a:srgbClr val="000000"/>
                            </a:solidFill>
                            <a:latin typeface="Cambria Math" panose="02040503050406030204" pitchFamily="18" charset="0"/>
                            <a:ea typeface="Cambria Math" panose="02040503050406030204" pitchFamily="18" charset="0"/>
                          </a:rPr>
                          <m:t>3</m:t>
                        </m:r>
                      </m:sup>
                    </m:sSup>
                    <m:r>
                      <a:rPr lang="en-US" sz="2000" dirty="0">
                        <a:solidFill>
                          <a:srgbClr val="000000"/>
                        </a:solidFill>
                        <a:latin typeface="Cambria Math" panose="02040503050406030204" pitchFamily="18" charset="0"/>
                        <a:ea typeface="Cambria Math" panose="02040503050406030204" pitchFamily="18" charset="0"/>
                      </a:rPr>
                      <m:t>⊗</m:t>
                    </m:r>
                  </m:oMath>
                </a14:m>
                <a:r>
                  <a:rPr lang="en-US" sz="2000" dirty="0">
                    <a:solidFill>
                      <a:srgbClr val="000000"/>
                    </a:solidFill>
                    <a:ea typeface="Cambria Math" panose="02040503050406030204" pitchFamily="18" charset="0"/>
                  </a:rPr>
                  <a:t> </a:t>
                </a:r>
                <a14:m>
                  <m:oMath xmlns:m="http://schemas.openxmlformats.org/officeDocument/2006/math">
                    <m:sSub>
                      <m:sSubPr>
                        <m:ctrlPr>
                          <a:rPr lang="en-US" sz="2000" b="0" i="1" dirty="0" smtClean="0">
                            <a:solidFill>
                              <a:srgbClr val="000000"/>
                            </a:solidFill>
                            <a:latin typeface="Cambria Math" panose="02040503050406030204" pitchFamily="18" charset="0"/>
                            <a:ea typeface="Cambria Math" panose="02040503050406030204" pitchFamily="18" charset="0"/>
                          </a:rPr>
                        </m:ctrlPr>
                      </m:sSubPr>
                      <m:e>
                        <m:r>
                          <m:rPr>
                            <m:sty m:val="p"/>
                          </m:rPr>
                          <a:rPr lang="en-US" sz="2000" dirty="0">
                            <a:solidFill>
                              <a:srgbClr val="000000"/>
                            </a:solidFill>
                            <a:latin typeface="Cambria Math" panose="02040503050406030204" pitchFamily="18" charset="0"/>
                            <a:ea typeface="Cambria Math" panose="02040503050406030204" pitchFamily="18" charset="0"/>
                          </a:rPr>
                          <m:t>F</m:t>
                        </m:r>
                      </m:e>
                      <m:sub>
                        <m:r>
                          <a:rPr lang="en-US" sz="2000" b="0" i="1" dirty="0" smtClean="0">
                            <a:solidFill>
                              <a:srgbClr val="000000"/>
                            </a:solidFill>
                            <a:latin typeface="Cambria Math" panose="02040503050406030204" pitchFamily="18" charset="0"/>
                            <a:ea typeface="Cambria Math" panose="02040503050406030204" pitchFamily="18" charset="0"/>
                          </a:rPr>
                          <m:t>3</m:t>
                        </m:r>
                      </m:sub>
                    </m:sSub>
                  </m:oMath>
                </a14:m>
                <a:endParaRPr lang="en-US" sz="2000" dirty="0"/>
              </a:p>
            </p:txBody>
          </p:sp>
        </mc:Choice>
        <mc:Fallback xmlns="">
          <p:sp>
            <p:nvSpPr>
              <p:cNvPr id="14" name="Object 10">
                <a:extLst>
                  <a:ext uri="{FF2B5EF4-FFF2-40B4-BE49-F238E27FC236}">
                    <a16:creationId xmlns:a16="http://schemas.microsoft.com/office/drawing/2014/main" id="{89667D92-E972-6D05-CE9E-7A743C71C37B}"/>
                  </a:ext>
                </a:extLst>
              </p:cNvPr>
              <p:cNvSpPr txBox="1">
                <a:spLocks noRot="1" noChangeAspect="1" noMove="1" noResize="1" noEditPoints="1" noAdjustHandles="1" noChangeArrowheads="1" noChangeShapeType="1" noTextEdit="1"/>
              </p:cNvSpPr>
              <p:nvPr/>
            </p:nvSpPr>
            <p:spPr bwMode="auto">
              <a:xfrm>
                <a:off x="690049" y="2858738"/>
                <a:ext cx="7388705" cy="507740"/>
              </a:xfrm>
              <a:prstGeom prst="rect">
                <a:avLst/>
              </a:prstGeom>
              <a:blipFill>
                <a:blip r:embed="rId4"/>
                <a:stretch>
                  <a:fillRect t="-120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Object 10">
                <a:extLst>
                  <a:ext uri="{FF2B5EF4-FFF2-40B4-BE49-F238E27FC236}">
                    <a16:creationId xmlns:a16="http://schemas.microsoft.com/office/drawing/2014/main" id="{4215969D-703E-5729-D1EC-3894D088EC87}"/>
                  </a:ext>
                </a:extLst>
              </p:cNvPr>
              <p:cNvSpPr txBox="1"/>
              <p:nvPr/>
            </p:nvSpPr>
            <p:spPr bwMode="auto">
              <a:xfrm>
                <a:off x="947068" y="4570728"/>
                <a:ext cx="8300578" cy="547224"/>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𝜓</m:t>
                              </m:r>
                            </m:e>
                            <m:sub>
                              <m:r>
                                <a:rPr lang="en-US" sz="2000" b="0" i="1" smtClean="0">
                                  <a:solidFill>
                                    <a:schemeClr val="tx1"/>
                                  </a:solidFill>
                                  <a:latin typeface="Cambria Math" panose="02040503050406030204" pitchFamily="18" charset="0"/>
                                  <a:ea typeface="Cambria Math" panose="02040503050406030204" pitchFamily="18" charset="0"/>
                                </a:rPr>
                                <m:t>1</m:t>
                              </m:r>
                            </m:sub>
                          </m:sSub>
                        </m:e>
                      </m:d>
                      <m:r>
                        <a:rPr lang="en-US" sz="2000" b="0" i="1" smtClean="0">
                          <a:solidFill>
                            <a:schemeClr val="tx1"/>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i="1">
                              <a:solidFill>
                                <a:srgbClr val="000000"/>
                              </a:solidFill>
                              <a:latin typeface="Cambria Math" panose="02040503050406030204" pitchFamily="18" charset="0"/>
                              <a:ea typeface="Cambria Math" panose="02040503050406030204" pitchFamily="18" charset="0"/>
                            </a:rPr>
                            <m:t>0</m:t>
                          </m:r>
                        </m:sub>
                      </m:sSub>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b="0" i="1" smtClean="0">
                                  <a:latin typeface="Cambria Math" panose="02040503050406030204" pitchFamily="18" charset="0"/>
                                  <a:ea typeface="Cambria Math" panose="02040503050406030204" pitchFamily="18" charset="0"/>
                                </a:rPr>
                                <m:t>0</m:t>
                              </m:r>
                            </m:sub>
                          </m:sSub>
                        </m:e>
                      </m:d>
                      <m:r>
                        <a:rPr lang="en-US" sz="2000" i="1">
                          <a:latin typeface="Cambria Math" panose="02040503050406030204" pitchFamily="18" charset="0"/>
                        </a:rPr>
                        <m:t>=</m:t>
                      </m:r>
                      <m:f>
                        <m:fPr>
                          <m:ctrlPr>
                            <a:rPr lang="en-US" sz="2000" b="0" i="1" smtClean="0">
                              <a:solidFill>
                                <a:schemeClr val="tx1"/>
                              </a:solidFill>
                              <a:latin typeface="Cambria Math" panose="02040503050406030204" pitchFamily="18" charset="0"/>
                            </a:rPr>
                          </m:ctrlPr>
                        </m:fPr>
                        <m:num>
                          <m:r>
                            <a:rPr lang="en-US" sz="2000" b="0" i="1" smtClean="0">
                              <a:solidFill>
                                <a:schemeClr val="tx1"/>
                              </a:solidFill>
                              <a:latin typeface="Cambria Math" panose="02040503050406030204" pitchFamily="18" charset="0"/>
                            </a:rPr>
                            <m:t>1</m:t>
                          </m:r>
                        </m:num>
                        <m:den>
                          <m:r>
                            <a:rPr lang="en-US" sz="2000" b="0" i="1" smtClean="0">
                              <a:solidFill>
                                <a:schemeClr val="tx1"/>
                              </a:solidFill>
                              <a:latin typeface="Cambria Math" panose="02040503050406030204" pitchFamily="18" charset="0"/>
                            </a:rPr>
                            <m:t>2</m:t>
                          </m:r>
                          <m:rad>
                            <m:radPr>
                              <m:degHide m:val="on"/>
                              <m:ctrlPr>
                                <a:rPr lang="en-US" sz="2000" b="0" i="1" smtClean="0">
                                  <a:solidFill>
                                    <a:schemeClr val="tx1"/>
                                  </a:solidFill>
                                  <a:latin typeface="Cambria Math" panose="02040503050406030204" pitchFamily="18" charset="0"/>
                                </a:rPr>
                              </m:ctrlPr>
                            </m:radPr>
                            <m:deg/>
                            <m:e>
                              <m:r>
                                <a:rPr lang="en-US" sz="2000" b="0" i="1" smtClean="0">
                                  <a:solidFill>
                                    <a:schemeClr val="tx1"/>
                                  </a:solidFill>
                                  <a:latin typeface="Cambria Math" panose="02040503050406030204" pitchFamily="18" charset="0"/>
                                </a:rPr>
                                <m:t>6</m:t>
                              </m:r>
                            </m:e>
                          </m:rad>
                        </m:den>
                      </m:f>
                      <m:d>
                        <m:dPr>
                          <m:begChr m:val="|"/>
                          <m:endChr m:val="⟩"/>
                          <m:ctrlPr>
                            <a:rPr lang="en-US" sz="2000" i="1">
                              <a:latin typeface="Cambria Math" panose="02040503050406030204" pitchFamily="18" charset="0"/>
                            </a:rPr>
                          </m:ctrlPr>
                        </m:dPr>
                        <m:e>
                          <m:r>
                            <a:rPr lang="en-US" sz="2000" i="1">
                              <a:solidFill>
                                <a:srgbClr val="000000"/>
                              </a:solidFill>
                              <a:latin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nary>
                        <m:naryPr>
                          <m:chr m:val="∑"/>
                          <m:ctrlPr>
                            <a:rPr lang="en-US" sz="2000" i="1">
                              <a:solidFill>
                                <a:srgbClr val="000000"/>
                              </a:solidFill>
                              <a:latin typeface="Cambria Math" panose="02040503050406030204" pitchFamily="18" charset="0"/>
                            </a:rPr>
                          </m:ctrlPr>
                        </m:naryPr>
                        <m:sub>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latin typeface="Cambria Math" panose="02040503050406030204" pitchFamily="18" charset="0"/>
                                </a:rPr>
                                <m:t>1</m:t>
                              </m:r>
                            </m:sub>
                          </m:sSub>
                          <m:r>
                            <a:rPr lang="en-US" sz="2000" i="1">
                              <a:solidFill>
                                <a:srgbClr val="000000"/>
                              </a:solidFill>
                              <a:latin typeface="Cambria Math" panose="02040503050406030204" pitchFamily="18" charset="0"/>
                            </a:rPr>
                            <m:t>=0</m:t>
                          </m:r>
                        </m:sub>
                        <m:sup>
                          <m:sSup>
                            <m:sSupPr>
                              <m:ctrlPr>
                                <a:rPr lang="en-US" sz="2000" i="1">
                                  <a:latin typeface="Cambria Math" panose="02040503050406030204" pitchFamily="18" charset="0"/>
                                </a:rPr>
                              </m:ctrlPr>
                            </m:sSupPr>
                            <m:e>
                              <m:r>
                                <a:rPr lang="en-US" sz="2000" i="1">
                                  <a:latin typeface="Cambria Math" panose="02040503050406030204" pitchFamily="18" charset="0"/>
                                </a:rPr>
                                <m:t>2</m:t>
                              </m:r>
                            </m:e>
                            <m:sup>
                              <m:r>
                                <a:rPr lang="en-US" sz="2000" b="0" i="1" smtClean="0">
                                  <a:latin typeface="Cambria Math" panose="02040503050406030204" pitchFamily="18" charset="0"/>
                                </a:rPr>
                                <m:t>3</m:t>
                              </m:r>
                            </m:sup>
                          </m:sSup>
                          <m:r>
                            <a:rPr lang="en-US" sz="2000" i="1">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1</m:t>
                          </m:r>
                        </m:sup>
                        <m:e>
                          <m:nary>
                            <m:naryPr>
                              <m:chr m:val="∑"/>
                              <m:ctrlPr>
                                <a:rPr lang="en-US" sz="2000" i="1">
                                  <a:solidFill>
                                    <a:srgbClr val="000000"/>
                                  </a:solidFill>
                                  <a:latin typeface="Cambria Math" panose="02040503050406030204" pitchFamily="18" charset="0"/>
                                </a:rPr>
                              </m:ctrlPr>
                            </m:naryPr>
                            <m:sub>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solidFill>
                                        <a:srgbClr val="000000"/>
                                      </a:solidFill>
                                      <a:latin typeface="Cambria Math" panose="02040503050406030204" pitchFamily="18" charset="0"/>
                                    </a:rPr>
                                    <m:t>2</m:t>
                                  </m:r>
                                </m:sub>
                              </m:sSub>
                              <m:r>
                                <a:rPr lang="en-US" sz="2000" i="1">
                                  <a:solidFill>
                                    <a:srgbClr val="000000"/>
                                  </a:solidFill>
                                  <a:latin typeface="Cambria Math" panose="02040503050406030204" pitchFamily="18" charset="0"/>
                                </a:rPr>
                                <m:t>=0</m:t>
                              </m:r>
                            </m:sub>
                            <m:sup>
                              <m:r>
                                <a:rPr lang="en-US" sz="2000" i="1">
                                  <a:latin typeface="Cambria Math" panose="02040503050406030204" pitchFamily="18" charset="0"/>
                                </a:rPr>
                                <m:t>2</m:t>
                              </m:r>
                            </m:sup>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latin typeface="Cambria Math" panose="02040503050406030204" pitchFamily="18" charset="0"/>
                                        </a:rPr>
                                        <m:t>1</m:t>
                                      </m:r>
                                    </m:sub>
                                  </m:sSub>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solidFill>
                                            <a:srgbClr val="000000"/>
                                          </a:solidFill>
                                          <a:latin typeface="Cambria Math" panose="02040503050406030204" pitchFamily="18" charset="0"/>
                                        </a:rPr>
                                        <m:t>2</m:t>
                                      </m:r>
                                    </m:sub>
                                  </m:sSub>
                                </m:e>
                              </m:d>
                            </m:e>
                          </m:nary>
                        </m:e>
                      </m:nary>
                    </m:oMath>
                  </m:oMathPara>
                </a14:m>
                <a:endParaRPr lang="en-US" sz="2000" dirty="0">
                  <a:solidFill>
                    <a:schemeClr val="tx1"/>
                  </a:solidFill>
                </a:endParaRPr>
              </a:p>
            </p:txBody>
          </p:sp>
        </mc:Choice>
        <mc:Fallback xmlns="">
          <p:sp>
            <p:nvSpPr>
              <p:cNvPr id="16" name="Object 10">
                <a:extLst>
                  <a:ext uri="{FF2B5EF4-FFF2-40B4-BE49-F238E27FC236}">
                    <a16:creationId xmlns:a16="http://schemas.microsoft.com/office/drawing/2014/main" id="{4215969D-703E-5729-D1EC-3894D088EC87}"/>
                  </a:ext>
                </a:extLst>
              </p:cNvPr>
              <p:cNvSpPr txBox="1">
                <a:spLocks noRot="1" noChangeAspect="1" noMove="1" noResize="1" noEditPoints="1" noAdjustHandles="1" noChangeArrowheads="1" noChangeShapeType="1" noTextEdit="1"/>
              </p:cNvSpPr>
              <p:nvPr/>
            </p:nvSpPr>
            <p:spPr bwMode="auto">
              <a:xfrm>
                <a:off x="947068" y="4570728"/>
                <a:ext cx="8300578" cy="547224"/>
              </a:xfrm>
              <a:prstGeom prst="rect">
                <a:avLst/>
              </a:prstGeom>
              <a:blipFill>
                <a:blip r:embed="rId5"/>
                <a:stretch>
                  <a:fillRect b="-7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Текстово поле 21">
                <a:extLst>
                  <a:ext uri="{FF2B5EF4-FFF2-40B4-BE49-F238E27FC236}">
                    <a16:creationId xmlns:a16="http://schemas.microsoft.com/office/drawing/2014/main" id="{3A829354-EED5-F1B6-B155-F375BE18A8EE}"/>
                  </a:ext>
                </a:extLst>
              </p:cNvPr>
              <p:cNvSpPr txBox="1"/>
              <p:nvPr/>
            </p:nvSpPr>
            <p:spPr>
              <a:xfrm>
                <a:off x="722541" y="631452"/>
                <a:ext cx="4209499" cy="1200329"/>
              </a:xfrm>
              <a:prstGeom prst="rect">
                <a:avLst/>
              </a:prstGeom>
              <a:noFill/>
            </p:spPr>
            <p:txBody>
              <a:bodyPr wrap="square">
                <a:spAutoFit/>
              </a:bodyPr>
              <a:lstStyle/>
              <a:p>
                <a:pPr algn="just"/>
                <a:r>
                  <a:rPr lang="en-US" sz="1800" dirty="0">
                    <a:latin typeface="Arial" pitchFamily="34" charset="0"/>
                    <a:cs typeface="Arial" pitchFamily="34" charset="0"/>
                  </a:rPr>
                  <a:t>Example For Coin Size 3, solutions {2,6} (</a:t>
                </a:r>
                <a:r>
                  <a:rPr lang="en-US" dirty="0">
                    <a:latin typeface="Arial" pitchFamily="34" charset="0"/>
                    <a:cs typeface="Arial" pitchFamily="34" charset="0"/>
                  </a:rPr>
                  <a:t>or</a:t>
                </a:r>
                <a:r>
                  <a:rPr lang="bg-BG" sz="1800" dirty="0">
                    <a:latin typeface="Arial" pitchFamily="34" charset="0"/>
                    <a:cs typeface="Arial" pitchFamily="34" charset="0"/>
                  </a:rPr>
                  <a:t> </a:t>
                </a:r>
                <a14:m>
                  <m:oMath xmlns:m="http://schemas.openxmlformats.org/officeDocument/2006/math">
                    <m:sSub>
                      <m:sSubPr>
                        <m:ctrlPr>
                          <a:rPr lang="en-US" sz="1800" i="1" smtClean="0">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rPr>
                          <m:t>𝑥</m:t>
                        </m:r>
                      </m:e>
                      <m:sub>
                        <m:r>
                          <a:rPr lang="en-US" sz="1800" i="1">
                            <a:solidFill>
                              <a:srgbClr val="000000"/>
                            </a:solidFill>
                            <a:latin typeface="Cambria Math" panose="02040503050406030204" pitchFamily="18" charset="0"/>
                          </a:rPr>
                          <m:t>𝑘</m:t>
                        </m:r>
                      </m:sub>
                    </m:sSub>
                  </m:oMath>
                </a14:m>
                <a:r>
                  <a:rPr lang="en-US" sz="1800" dirty="0">
                    <a:latin typeface="Arial" pitchFamily="34" charset="0"/>
                    <a:cs typeface="Arial" pitchFamily="34" charset="0"/>
                  </a:rPr>
                  <a:t>=</a:t>
                </a:r>
                <a:r>
                  <a:rPr lang="bg-BG" sz="1800" dirty="0">
                    <a:latin typeface="Arial" pitchFamily="34" charset="0"/>
                    <a:cs typeface="Arial" pitchFamily="34" charset="0"/>
                  </a:rPr>
                  <a:t>1</a:t>
                </a:r>
                <a:r>
                  <a:rPr lang="en-US" sz="1800" dirty="0">
                    <a:latin typeface="Arial" pitchFamily="34" charset="0"/>
                    <a:cs typeface="Arial" pitchFamily="34" charset="0"/>
                  </a:rPr>
                  <a:t> </a:t>
                </a:r>
                <a:r>
                  <a:rPr lang="en-US" dirty="0">
                    <a:latin typeface="Arial" pitchFamily="34" charset="0"/>
                    <a:cs typeface="Arial" pitchFamily="34" charset="0"/>
                  </a:rPr>
                  <a:t>&amp; </a:t>
                </a:r>
                <a14:m>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𝑘</m:t>
                        </m:r>
                      </m:sub>
                    </m:sSub>
                    <m:r>
                      <a:rPr lang="en-US" i="1">
                        <a:solidFill>
                          <a:srgbClr val="000000"/>
                        </a:solidFill>
                        <a:latin typeface="Cambria Math" panose="02040503050406030204" pitchFamily="18" charset="0"/>
                      </a:rPr>
                      <m:t> </m:t>
                    </m:r>
                  </m:oMath>
                </a14:m>
                <a:r>
                  <a:rPr lang="en-US" sz="1800" dirty="0">
                    <a:latin typeface="Arial" pitchFamily="34" charset="0"/>
                    <a:cs typeface="Arial" pitchFamily="34" charset="0"/>
                  </a:rPr>
                  <a:t>=5), for walk coin is used Grover Coin</a:t>
                </a:r>
                <a:r>
                  <a:rPr lang="en-US" dirty="0">
                    <a:latin typeface="Arial" pitchFamily="34" charset="0"/>
                    <a:cs typeface="Arial" pitchFamily="34" charset="0"/>
                  </a:rPr>
                  <a:t> and for marking coin is used -I</a:t>
                </a:r>
                <a:endParaRPr lang="en-US" sz="1800" dirty="0">
                  <a:latin typeface="Arial" pitchFamily="34" charset="0"/>
                  <a:cs typeface="Arial" pitchFamily="34" charset="0"/>
                </a:endParaRPr>
              </a:p>
            </p:txBody>
          </p:sp>
        </mc:Choice>
        <mc:Fallback xmlns="">
          <p:sp>
            <p:nvSpPr>
              <p:cNvPr id="22" name="Текстово поле 21">
                <a:extLst>
                  <a:ext uri="{FF2B5EF4-FFF2-40B4-BE49-F238E27FC236}">
                    <a16:creationId xmlns:a16="http://schemas.microsoft.com/office/drawing/2014/main" id="{3A829354-EED5-F1B6-B155-F375BE18A8EE}"/>
                  </a:ext>
                </a:extLst>
              </p:cNvPr>
              <p:cNvSpPr txBox="1">
                <a:spLocks noRot="1" noChangeAspect="1" noMove="1" noResize="1" noEditPoints="1" noAdjustHandles="1" noChangeArrowheads="1" noChangeShapeType="1" noTextEdit="1"/>
              </p:cNvSpPr>
              <p:nvPr/>
            </p:nvSpPr>
            <p:spPr>
              <a:xfrm>
                <a:off x="722541" y="631452"/>
                <a:ext cx="4209499" cy="1200329"/>
              </a:xfrm>
              <a:prstGeom prst="rect">
                <a:avLst/>
              </a:prstGeom>
              <a:blipFill>
                <a:blip r:embed="rId6"/>
                <a:stretch>
                  <a:fillRect l="-1304" t="-3061" r="-1159" b="-765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Текстово поле 33">
                <a:extLst>
                  <a:ext uri="{FF2B5EF4-FFF2-40B4-BE49-F238E27FC236}">
                    <a16:creationId xmlns:a16="http://schemas.microsoft.com/office/drawing/2014/main" id="{63CA57C2-D068-DC42-8425-DA712F5F600E}"/>
                  </a:ext>
                </a:extLst>
              </p:cNvPr>
              <p:cNvSpPr txBox="1"/>
              <p:nvPr/>
            </p:nvSpPr>
            <p:spPr>
              <a:xfrm>
                <a:off x="6732240" y="4088949"/>
                <a:ext cx="1464692" cy="554254"/>
              </a:xfrm>
              <a:prstGeom prst="rect">
                <a:avLst/>
              </a:prstGeom>
              <a:noFill/>
            </p:spPr>
            <p:txBody>
              <a:bodyPr wrap="square">
                <a:spAutoFit/>
              </a:bodyPr>
              <a:lstStyle/>
              <a:p>
                <a14:m>
                  <m:oMath xmlns:m="http://schemas.openxmlformats.org/officeDocument/2006/math">
                    <m:sSub>
                      <m:sSubPr>
                        <m:ctrlPr>
                          <a:rPr lang="en-US" sz="1800" i="1" smtClean="0">
                            <a:solidFill>
                              <a:srgbClr val="000000"/>
                            </a:solidFill>
                            <a:latin typeface="Cambria Math" panose="02040503050406030204" pitchFamily="18" charset="0"/>
                          </a:rPr>
                        </m:ctrlPr>
                      </m:sSubPr>
                      <m:e>
                        <m:acc>
                          <m:accPr>
                            <m:chr m:val="̂"/>
                            <m:ctrlPr>
                              <a:rPr lang="en-US" sz="1800" i="1">
                                <a:solidFill>
                                  <a:srgbClr val="000000"/>
                                </a:solidFill>
                                <a:latin typeface="Cambria Math" panose="02040503050406030204" pitchFamily="18" charset="0"/>
                              </a:rPr>
                            </m:ctrlPr>
                          </m:accPr>
                          <m:e>
                            <m:r>
                              <a:rPr lang="en-US" sz="1800" i="1">
                                <a:solidFill>
                                  <a:srgbClr val="000000"/>
                                </a:solidFill>
                                <a:latin typeface="Cambria Math" panose="02040503050406030204" pitchFamily="18" charset="0"/>
                              </a:rPr>
                              <m:t>𝐼</m:t>
                            </m:r>
                          </m:e>
                        </m:acc>
                      </m:e>
                      <m:sub>
                        <m:r>
                          <a:rPr lang="en-US" sz="1800" i="1">
                            <a:solidFill>
                              <a:srgbClr val="000000"/>
                            </a:solidFill>
                            <a:latin typeface="Cambria Math" panose="02040503050406030204" pitchFamily="18" charset="0"/>
                          </a:rPr>
                          <m:t>2</m:t>
                        </m:r>
                      </m:sub>
                    </m:sSub>
                  </m:oMath>
                </a14:m>
                <a:r>
                  <a:rPr lang="en-US" dirty="0"/>
                  <a:t> </a:t>
                </a:r>
                <a14:m>
                  <m:oMath xmlns:m="http://schemas.openxmlformats.org/officeDocument/2006/math">
                    <m:r>
                      <a:rPr lang="en-US" i="1">
                        <a:latin typeface="Cambria Math" panose="02040503050406030204" pitchFamily="18" charset="0"/>
                      </a:rPr>
                      <m:t>=</m:t>
                    </m:r>
                    <m:d>
                      <m:dPr>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1</m:t>
                              </m:r>
                            </m:e>
                            <m:e>
                              <m:r>
                                <a:rPr lang="en-US" b="0" i="1" smtClean="0">
                                  <a:latin typeface="Cambria Math" panose="02040503050406030204" pitchFamily="18" charset="0"/>
                                </a:rPr>
                                <m:t>0</m:t>
                              </m:r>
                            </m:e>
                          </m:mr>
                          <m:mr>
                            <m:e>
                              <m:r>
                                <a:rPr lang="en-US" b="0" i="1" smtClean="0">
                                  <a:latin typeface="Cambria Math" panose="02040503050406030204" pitchFamily="18" charset="0"/>
                                </a:rPr>
                                <m:t>0</m:t>
                              </m:r>
                            </m:e>
                            <m:e>
                              <m:r>
                                <a:rPr lang="en-US" b="0" i="1" smtClean="0">
                                  <a:latin typeface="Cambria Math" panose="02040503050406030204" pitchFamily="18" charset="0"/>
                                </a:rPr>
                                <m:t>1</m:t>
                              </m:r>
                            </m:e>
                          </m:mr>
                        </m:m>
                      </m:e>
                    </m:d>
                  </m:oMath>
                </a14:m>
                <a:endParaRPr lang="en-GB" dirty="0"/>
              </a:p>
            </p:txBody>
          </p:sp>
        </mc:Choice>
        <mc:Fallback xmlns="">
          <p:sp>
            <p:nvSpPr>
              <p:cNvPr id="34" name="Текстово поле 33">
                <a:extLst>
                  <a:ext uri="{FF2B5EF4-FFF2-40B4-BE49-F238E27FC236}">
                    <a16:creationId xmlns:a16="http://schemas.microsoft.com/office/drawing/2014/main" id="{63CA57C2-D068-DC42-8425-DA712F5F600E}"/>
                  </a:ext>
                </a:extLst>
              </p:cNvPr>
              <p:cNvSpPr txBox="1">
                <a:spLocks noRot="1" noChangeAspect="1" noMove="1" noResize="1" noEditPoints="1" noAdjustHandles="1" noChangeArrowheads="1" noChangeShapeType="1" noTextEdit="1"/>
              </p:cNvSpPr>
              <p:nvPr/>
            </p:nvSpPr>
            <p:spPr>
              <a:xfrm>
                <a:off x="6732240" y="4088949"/>
                <a:ext cx="1464692" cy="554254"/>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Текстово поле 17">
                <a:extLst>
                  <a:ext uri="{FF2B5EF4-FFF2-40B4-BE49-F238E27FC236}">
                    <a16:creationId xmlns:a16="http://schemas.microsoft.com/office/drawing/2014/main" id="{BFC3F1ED-C8AF-59EC-F29B-FA34932C2541}"/>
                  </a:ext>
                </a:extLst>
              </p:cNvPr>
              <p:cNvSpPr txBox="1"/>
              <p:nvPr/>
            </p:nvSpPr>
            <p:spPr>
              <a:xfrm>
                <a:off x="712389" y="1749717"/>
                <a:ext cx="4581236" cy="369332"/>
              </a:xfrm>
              <a:prstGeom prst="rect">
                <a:avLst/>
              </a:prstGeom>
              <a:noFill/>
            </p:spPr>
            <p:txBody>
              <a:bodyPr wrap="square">
                <a:spAutoFit/>
              </a:bodyPr>
              <a:lstStyle/>
              <a:p>
                <a14:m>
                  <m:oMath xmlns:m="http://schemas.openxmlformats.org/officeDocument/2006/math">
                    <m:d>
                      <m:dPr>
                        <m:begChr m:val="|"/>
                        <m:endChr m:val="⟩"/>
                        <m:ctrlPr>
                          <a:rPr lang="en-US" sz="1800" i="1" smtClean="0">
                            <a:solidFill>
                              <a:schemeClr val="tx1"/>
                            </a:solidFill>
                            <a:latin typeface="Cambria Math" panose="02040503050406030204" pitchFamily="18" charset="0"/>
                          </a:rPr>
                        </m:ctrlPr>
                      </m:dPr>
                      <m:e>
                        <m:sSub>
                          <m:sSubPr>
                            <m:ctrlPr>
                              <a:rPr lang="en-US" sz="1800" i="1" smtClean="0">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ea typeface="Cambria Math" panose="02040503050406030204" pitchFamily="18" charset="0"/>
                              </a:rPr>
                              <m:t>𝜓</m:t>
                            </m:r>
                          </m:e>
                          <m:sub>
                            <m:r>
                              <a:rPr lang="en-US" sz="1800" b="0" i="1" smtClean="0">
                                <a:solidFill>
                                  <a:schemeClr val="tx1"/>
                                </a:solidFill>
                                <a:latin typeface="Cambria Math" panose="02040503050406030204" pitchFamily="18" charset="0"/>
                                <a:ea typeface="Cambria Math" panose="02040503050406030204" pitchFamily="18" charset="0"/>
                              </a:rPr>
                              <m:t>𝑘</m:t>
                            </m:r>
                          </m:sub>
                        </m:sSub>
                      </m:e>
                    </m:d>
                    <m:r>
                      <a:rPr lang="en-US" sz="1800" b="0" i="1" smtClean="0">
                        <a:solidFill>
                          <a:schemeClr val="tx1"/>
                        </a:solidFill>
                        <a:latin typeface="Cambria Math" panose="02040503050406030204" pitchFamily="18" charset="0"/>
                      </a:rPr>
                      <m:t>=</m:t>
                    </m:r>
                    <m:d>
                      <m:dPr>
                        <m:begChr m:val="|"/>
                        <m:endChr m:val="⟩"/>
                        <m:ctrlPr>
                          <a:rPr lang="en-US" sz="1800" i="1" smtClean="0">
                            <a:latin typeface="Cambria Math" panose="02040503050406030204" pitchFamily="18" charset="0"/>
                          </a:rPr>
                        </m:ctrlPr>
                      </m:dPr>
                      <m:e>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rPr>
                              <m:t>𝑐𝑜𝑛</m:t>
                            </m:r>
                          </m:e>
                          <m:sub>
                            <m:r>
                              <a:rPr lang="en-US" sz="1800" i="1">
                                <a:solidFill>
                                  <a:srgbClr val="000000"/>
                                </a:solidFill>
                                <a:latin typeface="Cambria Math" panose="02040503050406030204" pitchFamily="18" charset="0"/>
                              </a:rPr>
                              <m:t>𝑘</m:t>
                            </m:r>
                          </m:sub>
                        </m:sSub>
                        <m:r>
                          <a:rPr lang="en-US" sz="1800" i="1">
                            <a:solidFill>
                              <a:srgbClr val="000000"/>
                            </a:solidFill>
                            <a:latin typeface="Cambria Math" panose="02040503050406030204" pitchFamily="18" charset="0"/>
                          </a:rPr>
                          <m:t>, </m:t>
                        </m:r>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rPr>
                              <m:t>𝑥</m:t>
                            </m:r>
                          </m:e>
                          <m:sub>
                            <m:r>
                              <a:rPr lang="en-US" sz="1800" i="1">
                                <a:solidFill>
                                  <a:srgbClr val="000000"/>
                                </a:solidFill>
                                <a:latin typeface="Cambria Math" panose="02040503050406030204" pitchFamily="18" charset="0"/>
                              </a:rPr>
                              <m:t>𝑘</m:t>
                            </m:r>
                          </m:sub>
                        </m:sSub>
                        <m:r>
                          <a:rPr lang="en-US" sz="1800" i="1">
                            <a:solidFill>
                              <a:srgbClr val="000000"/>
                            </a:solidFill>
                            <a:latin typeface="Cambria Math" panose="02040503050406030204" pitchFamily="18" charset="0"/>
                          </a:rPr>
                          <m:t>,</m:t>
                        </m:r>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rPr>
                              <m:t>𝑐</m:t>
                            </m:r>
                          </m:e>
                          <m:sub>
                            <m:r>
                              <a:rPr lang="en-US" sz="1800" i="1">
                                <a:solidFill>
                                  <a:srgbClr val="000000"/>
                                </a:solidFill>
                                <a:latin typeface="Cambria Math" panose="02040503050406030204" pitchFamily="18" charset="0"/>
                              </a:rPr>
                              <m:t>𝑘</m:t>
                            </m:r>
                          </m:sub>
                        </m:sSub>
                      </m:e>
                    </m:d>
                  </m:oMath>
                </a14:m>
                <a:r>
                  <a:rPr lang="en-US" dirty="0"/>
                  <a:t>= </a:t>
                </a:r>
                <a14:m>
                  <m:oMath xmlns:m="http://schemas.openxmlformats.org/officeDocument/2006/math">
                    <m:d>
                      <m:dPr>
                        <m:begChr m:val="|"/>
                        <m:endChr m:val="⟩"/>
                        <m:ctrlPr>
                          <a:rPr lang="en-US" i="1">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𝑐𝑜𝑛</m:t>
                            </m:r>
                          </m:e>
                          <m:sub>
                            <m:r>
                              <a:rPr lang="en-US" i="1">
                                <a:solidFill>
                                  <a:srgbClr val="000000"/>
                                </a:solidFill>
                                <a:latin typeface="Cambria Math" panose="02040503050406030204" pitchFamily="18" charset="0"/>
                              </a:rPr>
                              <m:t>𝑘</m:t>
                            </m:r>
                          </m:sub>
                        </m:sSub>
                      </m:e>
                    </m:d>
                  </m:oMath>
                </a14:m>
                <a:r>
                  <a:rPr lang="en-US" dirty="0">
                    <a:solidFill>
                      <a:srgbClr val="000000"/>
                    </a:solidFill>
                    <a:ea typeface="Cambria Math" panose="02040503050406030204" pitchFamily="18" charset="0"/>
                  </a:rPr>
                  <a:t> </a:t>
                </a:r>
                <a14:m>
                  <m:oMath xmlns:m="http://schemas.openxmlformats.org/officeDocument/2006/math">
                    <m:r>
                      <a:rPr lang="en-US" dirty="0">
                        <a:solidFill>
                          <a:srgbClr val="000000"/>
                        </a:solidFill>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𝑘</m:t>
                            </m:r>
                          </m:sub>
                        </m:sSub>
                        <m:r>
                          <a:rPr lang="en-US" i="1" smtClean="0">
                            <a:solidFill>
                              <a:srgbClr val="000000"/>
                            </a:solidFill>
                            <a:latin typeface="Cambria Math" panose="02040503050406030204" pitchFamily="18" charset="0"/>
                          </a:rPr>
                          <m:t> </m:t>
                        </m:r>
                      </m:e>
                    </m:d>
                    <m:r>
                      <a:rPr lang="en-US" dirty="0">
                        <a:solidFill>
                          <a:srgbClr val="000000"/>
                        </a:solidFill>
                        <a:latin typeface="Cambria Math" panose="02040503050406030204" pitchFamily="18" charset="0"/>
                        <a:ea typeface="Cambria Math" panose="02040503050406030204" pitchFamily="18" charset="0"/>
                      </a:rPr>
                      <m:t>⊗</m:t>
                    </m:r>
                  </m:oMath>
                </a14:m>
                <a:r>
                  <a:rPr lang="en-US" dirty="0">
                    <a:solidFill>
                      <a:srgbClr val="000000"/>
                    </a:solidFill>
                    <a:ea typeface="Cambria Math" panose="02040503050406030204" pitchFamily="18" charset="0"/>
                  </a:rPr>
                  <a:t> </a:t>
                </a:r>
                <a14:m>
                  <m:oMath xmlns:m="http://schemas.openxmlformats.org/officeDocument/2006/math">
                    <m:d>
                      <m:dPr>
                        <m:begChr m:val="|"/>
                        <m:endChr m:val="⟩"/>
                        <m:ctrlPr>
                          <a:rPr lang="en-US" i="1">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m:t>
                            </m:r>
                          </m:e>
                          <m:sub>
                            <m:r>
                              <a:rPr lang="en-US" i="1">
                                <a:solidFill>
                                  <a:srgbClr val="000000"/>
                                </a:solidFill>
                                <a:latin typeface="Cambria Math" panose="02040503050406030204" pitchFamily="18" charset="0"/>
                              </a:rPr>
                              <m:t>𝑘</m:t>
                            </m:r>
                          </m:sub>
                        </m:sSub>
                      </m:e>
                    </m:d>
                  </m:oMath>
                </a14:m>
                <a:endParaRPr lang="en-GB" dirty="0"/>
              </a:p>
            </p:txBody>
          </p:sp>
        </mc:Choice>
        <mc:Fallback xmlns="">
          <p:sp>
            <p:nvSpPr>
              <p:cNvPr id="18" name="Текстово поле 17">
                <a:extLst>
                  <a:ext uri="{FF2B5EF4-FFF2-40B4-BE49-F238E27FC236}">
                    <a16:creationId xmlns:a16="http://schemas.microsoft.com/office/drawing/2014/main" id="{BFC3F1ED-C8AF-59EC-F29B-FA34932C2541}"/>
                  </a:ext>
                </a:extLst>
              </p:cNvPr>
              <p:cNvSpPr txBox="1">
                <a:spLocks noRot="1" noChangeAspect="1" noMove="1" noResize="1" noEditPoints="1" noAdjustHandles="1" noChangeArrowheads="1" noChangeShapeType="1" noTextEdit="1"/>
              </p:cNvSpPr>
              <p:nvPr/>
            </p:nvSpPr>
            <p:spPr>
              <a:xfrm>
                <a:off x="712389" y="1749717"/>
                <a:ext cx="4581236" cy="369332"/>
              </a:xfrm>
              <a:prstGeom prst="rect">
                <a:avLst/>
              </a:prstGeom>
              <a:blipFill>
                <a:blip r:embed="rId8"/>
                <a:stretch>
                  <a:fillRect t="-819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Текстово поле 18">
                <a:extLst>
                  <a:ext uri="{FF2B5EF4-FFF2-40B4-BE49-F238E27FC236}">
                    <a16:creationId xmlns:a16="http://schemas.microsoft.com/office/drawing/2014/main" id="{0D673872-57EB-93E6-2289-1E3D6F458526}"/>
                  </a:ext>
                </a:extLst>
              </p:cNvPr>
              <p:cNvSpPr txBox="1"/>
              <p:nvPr/>
            </p:nvSpPr>
            <p:spPr>
              <a:xfrm>
                <a:off x="608116" y="3273284"/>
                <a:ext cx="3378899" cy="8370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𝐹</m:t>
                          </m:r>
                        </m:e>
                        <m:sub>
                          <m:r>
                            <a:rPr lang="en-US" b="0" i="1" smtClean="0">
                              <a:solidFill>
                                <a:srgbClr val="000000"/>
                              </a:solidFill>
                              <a:latin typeface="Cambria Math" panose="02040503050406030204" pitchFamily="18" charset="0"/>
                            </a:rPr>
                            <m:t>3</m:t>
                          </m:r>
                        </m:sub>
                      </m:sSub>
                      <m:r>
                        <a:rPr lang="en-US" i="1">
                          <a:solidFill>
                            <a:schemeClr val="tx1"/>
                          </a:solidFill>
                          <a:latin typeface="Cambria Math" panose="02040503050406030204" pitchFamily="18" charset="0"/>
                        </a:rPr>
                        <m:t>=</m:t>
                      </m:r>
                      <m:f>
                        <m:fPr>
                          <m:ctrlPr>
                            <a:rPr lang="en-US"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1</m:t>
                          </m:r>
                        </m:num>
                        <m:den>
                          <m:rad>
                            <m:radPr>
                              <m:degHide m:val="on"/>
                              <m:ctrlPr>
                                <a:rPr lang="en-US" b="0" i="1" smtClean="0">
                                  <a:solidFill>
                                    <a:schemeClr val="tx1"/>
                                  </a:solidFill>
                                  <a:latin typeface="Cambria Math" panose="02040503050406030204" pitchFamily="18" charset="0"/>
                                </a:rPr>
                              </m:ctrlPr>
                            </m:radPr>
                            <m:deg/>
                            <m:e>
                              <m:r>
                                <a:rPr lang="en-US" i="1">
                                  <a:latin typeface="Cambria Math" panose="02040503050406030204" pitchFamily="18" charset="0"/>
                                </a:rPr>
                                <m:t>3</m:t>
                              </m:r>
                            </m:e>
                          </m:rad>
                        </m:den>
                      </m:f>
                      <m:d>
                        <m:dPr>
                          <m:ctrlPr>
                            <a:rPr lang="en-US" i="1" smtClean="0">
                              <a:solidFill>
                                <a:schemeClr val="tx1"/>
                              </a:solidFill>
                              <a:latin typeface="Cambria Math" panose="02040503050406030204" pitchFamily="18" charset="0"/>
                            </a:rPr>
                          </m:ctrlPr>
                        </m:dPr>
                        <m:e>
                          <m:m>
                            <m:mPr>
                              <m:mcs>
                                <m:mc>
                                  <m:mcPr>
                                    <m:count m:val="3"/>
                                    <m:mcJc m:val="center"/>
                                  </m:mcPr>
                                </m:mc>
                              </m:mcs>
                              <m:ctrlPr>
                                <a:rPr lang="en-US" i="1">
                                  <a:solidFill>
                                    <a:schemeClr val="tx1"/>
                                  </a:solidFill>
                                  <a:latin typeface="Cambria Math" panose="02040503050406030204" pitchFamily="18" charset="0"/>
                                </a:rPr>
                              </m:ctrlPr>
                            </m:mPr>
                            <m:mr>
                              <m:e>
                                <m:r>
                                  <a:rPr lang="en-US" i="1" smtClean="0">
                                    <a:solidFill>
                                      <a:schemeClr val="tx1"/>
                                    </a:solidFill>
                                    <a:latin typeface="Cambria Math" panose="02040503050406030204" pitchFamily="18" charset="0"/>
                                  </a:rPr>
                                  <m:t>1</m:t>
                                </m:r>
                              </m:e>
                              <m:e>
                                <m:r>
                                  <a:rPr lang="en-US" b="0" i="1" smtClean="0">
                                    <a:solidFill>
                                      <a:schemeClr val="tx1"/>
                                    </a:solidFill>
                                    <a:latin typeface="Cambria Math" panose="02040503050406030204" pitchFamily="18" charset="0"/>
                                  </a:rPr>
                                  <m:t>1</m:t>
                                </m:r>
                              </m:e>
                              <m:e>
                                <m:r>
                                  <a:rPr lang="en-US" b="0" i="1" smtClean="0">
                                    <a:solidFill>
                                      <a:schemeClr val="tx1"/>
                                    </a:solidFill>
                                    <a:latin typeface="Cambria Math" panose="02040503050406030204" pitchFamily="18" charset="0"/>
                                  </a:rPr>
                                  <m:t>1</m:t>
                                </m:r>
                              </m:e>
                            </m:mr>
                            <m:mr>
                              <m:e>
                                <m:r>
                                  <a:rPr lang="en-US" b="0" i="1" smtClean="0">
                                    <a:solidFill>
                                      <a:schemeClr val="tx1"/>
                                    </a:solidFill>
                                    <a:latin typeface="Cambria Math" panose="02040503050406030204" pitchFamily="18" charset="0"/>
                                  </a:rPr>
                                  <m:t>1</m:t>
                                </m:r>
                              </m:e>
                              <m:e>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𝑒</m:t>
                                    </m:r>
                                  </m:e>
                                  <m:sup>
                                    <m:r>
                                      <a:rPr lang="en-US" b="0" i="1" smtClean="0">
                                        <a:solidFill>
                                          <a:schemeClr val="tx1"/>
                                        </a:solidFill>
                                        <a:latin typeface="Cambria Math" panose="02040503050406030204" pitchFamily="18" charset="0"/>
                                      </a:rPr>
                                      <m:t>2</m:t>
                                    </m:r>
                                    <m:r>
                                      <a:rPr lang="en-US" b="0" i="1" smtClean="0">
                                        <a:solidFill>
                                          <a:schemeClr val="tx1"/>
                                        </a:solidFill>
                                        <a:latin typeface="Cambria Math" panose="02040503050406030204" pitchFamily="18" charset="0"/>
                                      </a:rPr>
                                      <m:t>𝑖</m:t>
                                    </m:r>
                                    <m:r>
                                      <a:rPr lang="en-US" b="0" i="1" smtClean="0">
                                        <a:solidFill>
                                          <a:schemeClr val="tx1"/>
                                        </a:solidFill>
                                        <a:latin typeface="Cambria Math" panose="02040503050406030204" pitchFamily="18" charset="0"/>
                                        <a:ea typeface="Cambria Math" panose="02040503050406030204" pitchFamily="18" charset="0"/>
                                      </a:rPr>
                                      <m:t>𝜋</m:t>
                                    </m:r>
                                    <m:r>
                                      <a:rPr lang="en-US" b="0" i="1" smtClean="0">
                                        <a:solidFill>
                                          <a:schemeClr val="tx1"/>
                                        </a:solidFill>
                                        <a:latin typeface="Cambria Math" panose="02040503050406030204" pitchFamily="18" charset="0"/>
                                        <a:ea typeface="Cambria Math" panose="02040503050406030204" pitchFamily="18" charset="0"/>
                                      </a:rPr>
                                      <m:t>/3</m:t>
                                    </m:r>
                                  </m:sup>
                                </m:sSup>
                              </m:e>
                              <m:e>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b="0" i="1" smtClean="0">
                                        <a:latin typeface="Cambria Math" panose="02040503050406030204" pitchFamily="18" charset="0"/>
                                      </a:rPr>
                                      <m:t>−</m:t>
                                    </m:r>
                                    <m:r>
                                      <a:rPr lang="en-US" i="1">
                                        <a:latin typeface="Cambria Math" panose="02040503050406030204" pitchFamily="18" charset="0"/>
                                      </a:rPr>
                                      <m:t>2</m:t>
                                    </m:r>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/3</m:t>
                                    </m:r>
                                  </m:sup>
                                </m:sSup>
                              </m:e>
                            </m:mr>
                            <m:mr>
                              <m:e>
                                <m:r>
                                  <a:rPr lang="en-US" b="0" i="1" smtClean="0">
                                    <a:solidFill>
                                      <a:schemeClr val="tx1"/>
                                    </a:solidFill>
                                    <a:latin typeface="Cambria Math" panose="02040503050406030204" pitchFamily="18" charset="0"/>
                                  </a:rPr>
                                  <m:t>1</m:t>
                                </m:r>
                              </m:e>
                              <m:e>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−2</m:t>
                                    </m:r>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/3</m:t>
                                    </m:r>
                                  </m:sup>
                                </m:sSup>
                              </m:e>
                              <m:e>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2</m:t>
                                    </m:r>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/3</m:t>
                                    </m:r>
                                  </m:sup>
                                </m:sSup>
                              </m:e>
                            </m:mr>
                          </m:m>
                        </m:e>
                      </m:d>
                    </m:oMath>
                  </m:oMathPara>
                </a14:m>
                <a:endParaRPr lang="en-GB" dirty="0">
                  <a:solidFill>
                    <a:schemeClr val="tx1"/>
                  </a:solidFill>
                </a:endParaRPr>
              </a:p>
            </p:txBody>
          </p:sp>
        </mc:Choice>
        <mc:Fallback xmlns="">
          <p:sp>
            <p:nvSpPr>
              <p:cNvPr id="19" name="Текстово поле 18">
                <a:extLst>
                  <a:ext uri="{FF2B5EF4-FFF2-40B4-BE49-F238E27FC236}">
                    <a16:creationId xmlns:a16="http://schemas.microsoft.com/office/drawing/2014/main" id="{0D673872-57EB-93E6-2289-1E3D6F458526}"/>
                  </a:ext>
                </a:extLst>
              </p:cNvPr>
              <p:cNvSpPr txBox="1">
                <a:spLocks noRot="1" noChangeAspect="1" noMove="1" noResize="1" noEditPoints="1" noAdjustHandles="1" noChangeArrowheads="1" noChangeShapeType="1" noTextEdit="1"/>
              </p:cNvSpPr>
              <p:nvPr/>
            </p:nvSpPr>
            <p:spPr>
              <a:xfrm>
                <a:off x="608116" y="3273284"/>
                <a:ext cx="3378899" cy="83708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Текстово поле 25">
                <a:extLst>
                  <a:ext uri="{FF2B5EF4-FFF2-40B4-BE49-F238E27FC236}">
                    <a16:creationId xmlns:a16="http://schemas.microsoft.com/office/drawing/2014/main" id="{235575B5-D4FA-9524-68D9-7BD70526A05B}"/>
                  </a:ext>
                </a:extLst>
              </p:cNvPr>
              <p:cNvSpPr txBox="1"/>
              <p:nvPr/>
            </p:nvSpPr>
            <p:spPr>
              <a:xfrm>
                <a:off x="712389" y="4114696"/>
                <a:ext cx="4864098" cy="570156"/>
              </a:xfrm>
              <a:prstGeom prst="rect">
                <a:avLst/>
              </a:prstGeom>
              <a:noFill/>
            </p:spPr>
            <p:txBody>
              <a:bodyPr wrap="square">
                <a:spAutoFit/>
              </a:bodyPr>
              <a:lstStyle/>
              <a:p>
                <a14:m>
                  <m:oMath xmlns:m="http://schemas.openxmlformats.org/officeDocument/2006/math">
                    <m:sSup>
                      <m:sSupPr>
                        <m:ctrlPr>
                          <a:rPr lang="en-US" sz="1800" i="1" dirty="0" smtClean="0">
                            <a:solidFill>
                              <a:srgbClr val="000000"/>
                            </a:solidFill>
                            <a:latin typeface="Cambria Math" panose="02040503050406030204" pitchFamily="18" charset="0"/>
                            <a:ea typeface="Cambria Math" panose="02040503050406030204" pitchFamily="18" charset="0"/>
                          </a:rPr>
                        </m:ctrlPr>
                      </m:sSupPr>
                      <m:e>
                        <m:r>
                          <a:rPr lang="en-US" sz="1800" b="0" i="1" dirty="0" smtClean="0">
                            <a:solidFill>
                              <a:srgbClr val="000000"/>
                            </a:solidFill>
                            <a:latin typeface="Cambria Math" panose="02040503050406030204" pitchFamily="18" charset="0"/>
                            <a:ea typeface="Cambria Math" panose="02040503050406030204" pitchFamily="18" charset="0"/>
                          </a:rPr>
                          <m:t>𝐻</m:t>
                        </m:r>
                      </m:e>
                      <m:sup>
                        <m:r>
                          <a:rPr lang="en-US" sz="1800" dirty="0">
                            <a:solidFill>
                              <a:srgbClr val="000000"/>
                            </a:solidFill>
                            <a:latin typeface="Cambria Math" panose="02040503050406030204" pitchFamily="18" charset="0"/>
                            <a:ea typeface="Cambria Math" panose="02040503050406030204" pitchFamily="18" charset="0"/>
                          </a:rPr>
                          <m:t>⊗</m:t>
                        </m:r>
                        <m:r>
                          <a:rPr lang="en-US" sz="1800" b="0" i="1" dirty="0" smtClean="0">
                            <a:solidFill>
                              <a:srgbClr val="000000"/>
                            </a:solidFill>
                            <a:latin typeface="Cambria Math" panose="02040503050406030204" pitchFamily="18" charset="0"/>
                            <a:ea typeface="Cambria Math" panose="02040503050406030204" pitchFamily="18" charset="0"/>
                          </a:rPr>
                          <m:t>3</m:t>
                        </m:r>
                      </m:sup>
                    </m:sSup>
                  </m:oMath>
                </a14:m>
                <a:r>
                  <a:rPr lang="en-GB" dirty="0"/>
                  <a:t>=</a:t>
                </a:r>
                <a14:m>
                  <m:oMath xmlns:m="http://schemas.openxmlformats.org/officeDocument/2006/math">
                    <m:sSup>
                      <m:sSupPr>
                        <m:ctrlPr>
                          <a:rPr lang="en-US" i="1">
                            <a:solidFill>
                              <a:srgbClr val="000000"/>
                            </a:solidFill>
                            <a:latin typeface="Cambria Math" panose="02040503050406030204" pitchFamily="18" charset="0"/>
                          </a:rPr>
                        </m:ctrlPr>
                      </m:sSupPr>
                      <m:e>
                        <m:d>
                          <m:dPr>
                            <m:ctrlPr>
                              <a:rPr lang="en-US" i="1">
                                <a:solidFill>
                                  <a:srgbClr val="000000"/>
                                </a:solidFill>
                                <a:latin typeface="Cambria Math" panose="02040503050406030204" pitchFamily="18" charset="0"/>
                              </a:rPr>
                            </m:ctrlPr>
                          </m:dPr>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2</m:t>
                                    </m:r>
                                  </m:e>
                                </m:rad>
                              </m:den>
                            </m:f>
                          </m:e>
                        </m:d>
                      </m:e>
                      <m:sup>
                        <m:r>
                          <a:rPr lang="en-US" b="0" i="1" smtClean="0">
                            <a:solidFill>
                              <a:srgbClr val="000000"/>
                            </a:solidFill>
                            <a:latin typeface="Cambria Math" panose="02040503050406030204" pitchFamily="18" charset="0"/>
                          </a:rPr>
                          <m:t>3</m:t>
                        </m:r>
                      </m:sup>
                    </m:sSup>
                  </m:oMath>
                </a14:m>
                <a:r>
                  <a:rPr lang="en-US" dirty="0">
                    <a:solidFill>
                      <a:srgbClr val="000000"/>
                    </a:solidFill>
                  </a:rPr>
                  <a:t> </a:t>
                </a:r>
                <a14:m>
                  <m:oMath xmlns:m="http://schemas.openxmlformats.org/officeDocument/2006/math">
                    <m:d>
                      <m:dPr>
                        <m:ctrlPr>
                          <a:rPr lang="en-US" i="1">
                            <a:solidFill>
                              <a:srgbClr val="000000"/>
                            </a:solidFill>
                            <a:latin typeface="Cambria Math" panose="02040503050406030204" pitchFamily="18" charset="0"/>
                          </a:rPr>
                        </m:ctrlPr>
                      </m:dPr>
                      <m:e>
                        <m:m>
                          <m:mPr>
                            <m:mcs>
                              <m:mc>
                                <m:mcPr>
                                  <m:count m:val="2"/>
                                  <m:mcJc m:val="center"/>
                                </m:mcPr>
                              </m:mc>
                            </m:mcs>
                            <m:ctrlPr>
                              <a:rPr lang="en-US" i="1">
                                <a:solidFill>
                                  <a:srgbClr val="000000"/>
                                </a:solidFill>
                                <a:latin typeface="Cambria Math" panose="02040503050406030204" pitchFamily="18" charset="0"/>
                              </a:rPr>
                            </m:ctrlPr>
                          </m:mPr>
                          <m:mr>
                            <m:e>
                              <m:r>
                                <m:rPr>
                                  <m:brk m:alnAt="7"/>
                                </m:rPr>
                                <a:rPr lang="en-US" i="1">
                                  <a:solidFill>
                                    <a:srgbClr val="000000"/>
                                  </a:solidFill>
                                  <a:latin typeface="Cambria Math" panose="02040503050406030204" pitchFamily="18" charset="0"/>
                                </a:rPr>
                                <m:t>1</m:t>
                              </m:r>
                            </m:e>
                            <m:e>
                              <m:r>
                                <a:rPr lang="en-US" i="1">
                                  <a:solidFill>
                                    <a:srgbClr val="000000"/>
                                  </a:solidFill>
                                  <a:latin typeface="Cambria Math" panose="02040503050406030204" pitchFamily="18" charset="0"/>
                                </a:rPr>
                                <m:t>1</m:t>
                              </m:r>
                            </m:e>
                          </m:mr>
                          <m:mr>
                            <m:e>
                              <m:r>
                                <a:rPr lang="en-US" i="1">
                                  <a:solidFill>
                                    <a:srgbClr val="000000"/>
                                  </a:solidFill>
                                  <a:latin typeface="Cambria Math" panose="02040503050406030204" pitchFamily="18" charset="0"/>
                                </a:rPr>
                                <m:t>1</m:t>
                              </m:r>
                            </m:e>
                            <m:e>
                              <m:r>
                                <a:rPr lang="en-US" i="1">
                                  <a:solidFill>
                                    <a:srgbClr val="000000"/>
                                  </a:solidFill>
                                  <a:latin typeface="Cambria Math" panose="02040503050406030204" pitchFamily="18" charset="0"/>
                                </a:rPr>
                                <m:t>−1</m:t>
                              </m:r>
                            </m:e>
                          </m:mr>
                        </m:m>
                      </m:e>
                    </m:d>
                  </m:oMath>
                </a14:m>
                <a:r>
                  <a:rPr lang="en-US" dirty="0">
                    <a:solidFill>
                      <a:srgbClr val="000000"/>
                    </a:solidFill>
                    <a:ea typeface="Cambria Math" panose="02040503050406030204" pitchFamily="18" charset="0"/>
                  </a:rPr>
                  <a:t> </a:t>
                </a:r>
                <a14:m>
                  <m:oMath xmlns:m="http://schemas.openxmlformats.org/officeDocument/2006/math">
                    <m:r>
                      <a:rPr lang="en-US" dirty="0">
                        <a:solidFill>
                          <a:srgbClr val="000000"/>
                        </a:solidFill>
                        <a:latin typeface="Cambria Math" panose="02040503050406030204" pitchFamily="18" charset="0"/>
                        <a:ea typeface="Cambria Math" panose="02040503050406030204" pitchFamily="18" charset="0"/>
                      </a:rPr>
                      <m:t>⊗</m:t>
                    </m:r>
                    <m:d>
                      <m:dPr>
                        <m:ctrlPr>
                          <a:rPr lang="en-US" i="1">
                            <a:solidFill>
                              <a:srgbClr val="000000"/>
                            </a:solidFill>
                            <a:latin typeface="Cambria Math" panose="02040503050406030204" pitchFamily="18" charset="0"/>
                          </a:rPr>
                        </m:ctrlPr>
                      </m:dPr>
                      <m:e>
                        <m:m>
                          <m:mPr>
                            <m:mcs>
                              <m:mc>
                                <m:mcPr>
                                  <m:count m:val="2"/>
                                  <m:mcJc m:val="center"/>
                                </m:mcPr>
                              </m:mc>
                            </m:mcs>
                            <m:ctrlPr>
                              <a:rPr lang="en-US" i="1">
                                <a:solidFill>
                                  <a:srgbClr val="000000"/>
                                </a:solidFill>
                                <a:latin typeface="Cambria Math" panose="02040503050406030204" pitchFamily="18" charset="0"/>
                              </a:rPr>
                            </m:ctrlPr>
                          </m:mPr>
                          <m:mr>
                            <m:e>
                              <m:r>
                                <m:rPr>
                                  <m:brk m:alnAt="7"/>
                                </m:rPr>
                                <a:rPr lang="en-US" i="1">
                                  <a:solidFill>
                                    <a:srgbClr val="000000"/>
                                  </a:solidFill>
                                  <a:latin typeface="Cambria Math" panose="02040503050406030204" pitchFamily="18" charset="0"/>
                                </a:rPr>
                                <m:t>1</m:t>
                              </m:r>
                            </m:e>
                            <m:e>
                              <m:r>
                                <a:rPr lang="en-US" i="1">
                                  <a:solidFill>
                                    <a:srgbClr val="000000"/>
                                  </a:solidFill>
                                  <a:latin typeface="Cambria Math" panose="02040503050406030204" pitchFamily="18" charset="0"/>
                                </a:rPr>
                                <m:t>1</m:t>
                              </m:r>
                            </m:e>
                          </m:mr>
                          <m:mr>
                            <m:e>
                              <m:r>
                                <a:rPr lang="en-US" i="1">
                                  <a:solidFill>
                                    <a:srgbClr val="000000"/>
                                  </a:solidFill>
                                  <a:latin typeface="Cambria Math" panose="02040503050406030204" pitchFamily="18" charset="0"/>
                                </a:rPr>
                                <m:t>1</m:t>
                              </m:r>
                            </m:e>
                            <m:e>
                              <m:r>
                                <a:rPr lang="en-US" i="1">
                                  <a:solidFill>
                                    <a:srgbClr val="000000"/>
                                  </a:solidFill>
                                  <a:latin typeface="Cambria Math" panose="02040503050406030204" pitchFamily="18" charset="0"/>
                                </a:rPr>
                                <m:t>−1</m:t>
                              </m:r>
                            </m:e>
                          </m:mr>
                        </m:m>
                      </m:e>
                    </m:d>
                    <m:r>
                      <a:rPr lang="en-US" dirty="0">
                        <a:solidFill>
                          <a:srgbClr val="000000"/>
                        </a:solidFill>
                        <a:latin typeface="Cambria Math" panose="02040503050406030204" pitchFamily="18" charset="0"/>
                        <a:ea typeface="Cambria Math" panose="02040503050406030204" pitchFamily="18" charset="0"/>
                      </a:rPr>
                      <m:t>⊗</m:t>
                    </m:r>
                  </m:oMath>
                </a14:m>
                <a:r>
                  <a:rPr lang="en-US" dirty="0">
                    <a:solidFill>
                      <a:srgbClr val="000000"/>
                    </a:solidFill>
                  </a:rPr>
                  <a:t> </a:t>
                </a:r>
                <a14:m>
                  <m:oMath xmlns:m="http://schemas.openxmlformats.org/officeDocument/2006/math">
                    <m:d>
                      <m:dPr>
                        <m:ctrlPr>
                          <a:rPr lang="en-US" i="1">
                            <a:solidFill>
                              <a:srgbClr val="000000"/>
                            </a:solidFill>
                            <a:latin typeface="Cambria Math" panose="02040503050406030204" pitchFamily="18" charset="0"/>
                          </a:rPr>
                        </m:ctrlPr>
                      </m:dPr>
                      <m:e>
                        <m:m>
                          <m:mPr>
                            <m:mcs>
                              <m:mc>
                                <m:mcPr>
                                  <m:count m:val="2"/>
                                  <m:mcJc m:val="center"/>
                                </m:mcPr>
                              </m:mc>
                            </m:mcs>
                            <m:ctrlPr>
                              <a:rPr lang="en-US" i="1">
                                <a:solidFill>
                                  <a:srgbClr val="000000"/>
                                </a:solidFill>
                                <a:latin typeface="Cambria Math" panose="02040503050406030204" pitchFamily="18" charset="0"/>
                              </a:rPr>
                            </m:ctrlPr>
                          </m:mPr>
                          <m:mr>
                            <m:e>
                              <m:r>
                                <m:rPr>
                                  <m:brk m:alnAt="7"/>
                                </m:rPr>
                                <a:rPr lang="en-US" i="1">
                                  <a:solidFill>
                                    <a:srgbClr val="000000"/>
                                  </a:solidFill>
                                  <a:latin typeface="Cambria Math" panose="02040503050406030204" pitchFamily="18" charset="0"/>
                                </a:rPr>
                                <m:t>1</m:t>
                              </m:r>
                            </m:e>
                            <m:e>
                              <m:r>
                                <a:rPr lang="en-US" i="1">
                                  <a:solidFill>
                                    <a:srgbClr val="000000"/>
                                  </a:solidFill>
                                  <a:latin typeface="Cambria Math" panose="02040503050406030204" pitchFamily="18" charset="0"/>
                                </a:rPr>
                                <m:t>1</m:t>
                              </m:r>
                            </m:e>
                          </m:mr>
                          <m:mr>
                            <m:e>
                              <m:r>
                                <a:rPr lang="en-US" i="1">
                                  <a:solidFill>
                                    <a:srgbClr val="000000"/>
                                  </a:solidFill>
                                  <a:latin typeface="Cambria Math" panose="02040503050406030204" pitchFamily="18" charset="0"/>
                                </a:rPr>
                                <m:t>1</m:t>
                              </m:r>
                            </m:e>
                            <m:e>
                              <m:r>
                                <a:rPr lang="en-US" i="1">
                                  <a:solidFill>
                                    <a:srgbClr val="000000"/>
                                  </a:solidFill>
                                  <a:latin typeface="Cambria Math" panose="02040503050406030204" pitchFamily="18" charset="0"/>
                                </a:rPr>
                                <m:t>−1</m:t>
                              </m:r>
                            </m:e>
                          </m:mr>
                        </m:m>
                      </m:e>
                    </m:d>
                  </m:oMath>
                </a14:m>
                <a:endParaRPr lang="en-GB" dirty="0"/>
              </a:p>
            </p:txBody>
          </p:sp>
        </mc:Choice>
        <mc:Fallback xmlns="">
          <p:sp>
            <p:nvSpPr>
              <p:cNvPr id="26" name="Текстово поле 25">
                <a:extLst>
                  <a:ext uri="{FF2B5EF4-FFF2-40B4-BE49-F238E27FC236}">
                    <a16:creationId xmlns:a16="http://schemas.microsoft.com/office/drawing/2014/main" id="{235575B5-D4FA-9524-68D9-7BD70526A05B}"/>
                  </a:ext>
                </a:extLst>
              </p:cNvPr>
              <p:cNvSpPr txBox="1">
                <a:spLocks noRot="1" noChangeAspect="1" noMove="1" noResize="1" noEditPoints="1" noAdjustHandles="1" noChangeArrowheads="1" noChangeShapeType="1" noTextEdit="1"/>
              </p:cNvSpPr>
              <p:nvPr/>
            </p:nvSpPr>
            <p:spPr>
              <a:xfrm>
                <a:off x="712389" y="4114696"/>
                <a:ext cx="4864098" cy="570156"/>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Текстово поле 30">
                <a:extLst>
                  <a:ext uri="{FF2B5EF4-FFF2-40B4-BE49-F238E27FC236}">
                    <a16:creationId xmlns:a16="http://schemas.microsoft.com/office/drawing/2014/main" id="{C89898AE-0DCB-6604-6B54-37A6539AA2FE}"/>
                  </a:ext>
                </a:extLst>
              </p:cNvPr>
              <p:cNvSpPr txBox="1"/>
              <p:nvPr/>
            </p:nvSpPr>
            <p:spPr>
              <a:xfrm>
                <a:off x="712389" y="2111238"/>
                <a:ext cx="3452728" cy="369332"/>
              </a:xfrm>
              <a:prstGeom prst="rect">
                <a:avLst/>
              </a:prstGeom>
              <a:noFill/>
            </p:spPr>
            <p:txBody>
              <a:bodyPr wrap="square">
                <a:spAutoFit/>
              </a:bodyPr>
              <a:lstStyle/>
              <a:p>
                <a:r>
                  <a:rPr lang="en-US" sz="1800" dirty="0">
                    <a:solidFill>
                      <a:schemeClr val="tx1"/>
                    </a:solidFill>
                  </a:rPr>
                  <a:t>Dim[</a:t>
                </a:r>
                <a14:m>
                  <m:oMath xmlns:m="http://schemas.openxmlformats.org/officeDocument/2006/math">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𝜓</m:t>
                            </m:r>
                          </m:e>
                          <m:sub>
                            <m:r>
                              <a:rPr lang="en-US" i="1">
                                <a:latin typeface="Cambria Math" panose="02040503050406030204" pitchFamily="18" charset="0"/>
                                <a:ea typeface="Cambria Math" panose="02040503050406030204" pitchFamily="18" charset="0"/>
                              </a:rPr>
                              <m:t>𝑘</m:t>
                            </m:r>
                          </m:sub>
                        </m:sSub>
                      </m:e>
                    </m:d>
                  </m:oMath>
                </a14:m>
                <a:r>
                  <a:rPr lang="en-GB" dirty="0"/>
                  <a:t>]=3*2^(3+1)=48</a:t>
                </a:r>
              </a:p>
            </p:txBody>
          </p:sp>
        </mc:Choice>
        <mc:Fallback xmlns="">
          <p:sp>
            <p:nvSpPr>
              <p:cNvPr id="31" name="Текстово поле 30">
                <a:extLst>
                  <a:ext uri="{FF2B5EF4-FFF2-40B4-BE49-F238E27FC236}">
                    <a16:creationId xmlns:a16="http://schemas.microsoft.com/office/drawing/2014/main" id="{C89898AE-0DCB-6604-6B54-37A6539AA2FE}"/>
                  </a:ext>
                </a:extLst>
              </p:cNvPr>
              <p:cNvSpPr txBox="1">
                <a:spLocks noRot="1" noChangeAspect="1" noMove="1" noResize="1" noEditPoints="1" noAdjustHandles="1" noChangeArrowheads="1" noChangeShapeType="1" noTextEdit="1"/>
              </p:cNvSpPr>
              <p:nvPr/>
            </p:nvSpPr>
            <p:spPr>
              <a:xfrm>
                <a:off x="712389" y="2111238"/>
                <a:ext cx="3452728" cy="369332"/>
              </a:xfrm>
              <a:prstGeom prst="rect">
                <a:avLst/>
              </a:prstGeom>
              <a:blipFill>
                <a:blip r:embed="rId11"/>
                <a:stretch>
                  <a:fillRect l="-1590" t="-819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Текстово поле 31">
                <a:extLst>
                  <a:ext uri="{FF2B5EF4-FFF2-40B4-BE49-F238E27FC236}">
                    <a16:creationId xmlns:a16="http://schemas.microsoft.com/office/drawing/2014/main" id="{10969ABB-08F2-2279-DF08-BB4833F38D29}"/>
                  </a:ext>
                </a:extLst>
              </p:cNvPr>
              <p:cNvSpPr txBox="1"/>
              <p:nvPr/>
            </p:nvSpPr>
            <p:spPr>
              <a:xfrm>
                <a:off x="5172894" y="3210297"/>
                <a:ext cx="1889990" cy="837089"/>
              </a:xfrm>
              <a:prstGeom prst="rect">
                <a:avLst/>
              </a:prstGeom>
              <a:noFill/>
            </p:spPr>
            <p:txBody>
              <a:bodyPr wrap="square">
                <a:spAutoFit/>
              </a:bodyPr>
              <a:lstStyle/>
              <a:p>
                <a14:m>
                  <m:oMath xmlns:m="http://schemas.openxmlformats.org/officeDocument/2006/math">
                    <m:sSub>
                      <m:sSubPr>
                        <m:ctrlPr>
                          <a:rPr lang="en-US" sz="1800" i="1" smtClean="0">
                            <a:solidFill>
                              <a:srgbClr val="000000"/>
                            </a:solidFill>
                            <a:latin typeface="Cambria Math" panose="02040503050406030204" pitchFamily="18" charset="0"/>
                          </a:rPr>
                        </m:ctrlPr>
                      </m:sSubPr>
                      <m:e>
                        <m:acc>
                          <m:accPr>
                            <m:chr m:val="̂"/>
                            <m:ctrlPr>
                              <a:rPr lang="en-US" sz="1800" i="1">
                                <a:solidFill>
                                  <a:srgbClr val="000000"/>
                                </a:solidFill>
                                <a:latin typeface="Cambria Math" panose="02040503050406030204" pitchFamily="18" charset="0"/>
                              </a:rPr>
                            </m:ctrlPr>
                          </m:accPr>
                          <m:e>
                            <m:r>
                              <a:rPr lang="en-US" sz="1800" i="1">
                                <a:solidFill>
                                  <a:srgbClr val="000000"/>
                                </a:solidFill>
                                <a:latin typeface="Cambria Math" panose="02040503050406030204" pitchFamily="18" charset="0"/>
                              </a:rPr>
                              <m:t>𝐼</m:t>
                            </m:r>
                          </m:e>
                        </m:acc>
                      </m:e>
                      <m:sub>
                        <m:r>
                          <a:rPr lang="en-US" sz="1800" b="0" i="1" smtClean="0">
                            <a:solidFill>
                              <a:srgbClr val="000000"/>
                            </a:solidFill>
                            <a:latin typeface="Cambria Math" panose="02040503050406030204" pitchFamily="18" charset="0"/>
                          </a:rPr>
                          <m:t>3</m:t>
                        </m:r>
                      </m:sub>
                    </m:sSub>
                  </m:oMath>
                </a14:m>
                <a:r>
                  <a:rPr lang="en-US" dirty="0"/>
                  <a:t> </a:t>
                </a:r>
                <a14:m>
                  <m:oMath xmlns:m="http://schemas.openxmlformats.org/officeDocument/2006/math">
                    <m:r>
                      <a:rPr lang="en-US" i="1">
                        <a:latin typeface="Cambria Math" panose="02040503050406030204" pitchFamily="18" charset="0"/>
                      </a:rPr>
                      <m:t>=</m:t>
                    </m:r>
                    <m:d>
                      <m:dPr>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r>
                                <a:rPr lang="en-US" i="1">
                                  <a:latin typeface="Cambria Math" panose="02040503050406030204" pitchFamily="18" charset="0"/>
                                </a:rPr>
                                <m:t>1</m:t>
                              </m:r>
                            </m:e>
                            <m:e>
                              <m:r>
                                <a:rPr lang="en-US" b="0" i="1" smtClean="0">
                                  <a:latin typeface="Cambria Math" panose="02040503050406030204" pitchFamily="18" charset="0"/>
                                </a:rPr>
                                <m:t>0</m:t>
                              </m:r>
                            </m:e>
                            <m:e>
                              <m:r>
                                <a:rPr lang="en-US" b="0" i="1" smtClean="0">
                                  <a:latin typeface="Cambria Math" panose="02040503050406030204" pitchFamily="18" charset="0"/>
                                </a:rPr>
                                <m:t>0</m:t>
                              </m:r>
                            </m:e>
                          </m:mr>
                          <m:mr>
                            <m:e>
                              <m:r>
                                <a:rPr lang="en-US" b="0" i="1" smtClean="0">
                                  <a:latin typeface="Cambria Math" panose="02040503050406030204" pitchFamily="18" charset="0"/>
                                </a:rPr>
                                <m:t>0</m:t>
                              </m:r>
                            </m:e>
                            <m:e>
                              <m:r>
                                <a:rPr lang="en-US" b="0" i="1" smtClean="0">
                                  <a:latin typeface="Cambria Math" panose="02040503050406030204" pitchFamily="18" charset="0"/>
                                </a:rPr>
                                <m:t>1</m:t>
                              </m:r>
                            </m:e>
                            <m:e>
                              <m:r>
                                <a:rPr lang="en-US" b="0" i="1" smtClean="0">
                                  <a:latin typeface="Cambria Math" panose="02040503050406030204" pitchFamily="18" charset="0"/>
                                </a:rPr>
                                <m:t>0</m:t>
                              </m:r>
                            </m:e>
                          </m:mr>
                          <m:mr>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1</m:t>
                              </m:r>
                            </m:e>
                          </m:mr>
                        </m:m>
                      </m:e>
                    </m:d>
                  </m:oMath>
                </a14:m>
                <a:endParaRPr lang="en-GB" dirty="0"/>
              </a:p>
            </p:txBody>
          </p:sp>
        </mc:Choice>
        <mc:Fallback xmlns="">
          <p:sp>
            <p:nvSpPr>
              <p:cNvPr id="32" name="Текстово поле 31">
                <a:extLst>
                  <a:ext uri="{FF2B5EF4-FFF2-40B4-BE49-F238E27FC236}">
                    <a16:creationId xmlns:a16="http://schemas.microsoft.com/office/drawing/2014/main" id="{10969ABB-08F2-2279-DF08-BB4833F38D29}"/>
                  </a:ext>
                </a:extLst>
              </p:cNvPr>
              <p:cNvSpPr txBox="1">
                <a:spLocks noRot="1" noChangeAspect="1" noMove="1" noResize="1" noEditPoints="1" noAdjustHandles="1" noChangeArrowheads="1" noChangeShapeType="1" noTextEdit="1"/>
              </p:cNvSpPr>
              <p:nvPr/>
            </p:nvSpPr>
            <p:spPr>
              <a:xfrm>
                <a:off x="5172894" y="3210297"/>
                <a:ext cx="1889990" cy="837089"/>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Object 10">
                <a:extLst>
                  <a:ext uri="{FF2B5EF4-FFF2-40B4-BE49-F238E27FC236}">
                    <a16:creationId xmlns:a16="http://schemas.microsoft.com/office/drawing/2014/main" id="{C9E532D7-B7FD-BADB-67A2-1D62E1580C81}"/>
                  </a:ext>
                </a:extLst>
              </p:cNvPr>
              <p:cNvSpPr txBox="1"/>
              <p:nvPr/>
            </p:nvSpPr>
            <p:spPr bwMode="auto">
              <a:xfrm>
                <a:off x="861432" y="5506625"/>
                <a:ext cx="7335499" cy="713352"/>
              </a:xfrm>
              <a:prstGeom prst="rect">
                <a:avLst/>
              </a:prstGeom>
              <a:noFill/>
            </p:spPr>
            <p:txBody>
              <a:bodyPr>
                <a:noAutofit/>
              </a:bodyPr>
              <a:lstStyle/>
              <a:p>
                <a14:m>
                  <m:oMath xmlns:m="http://schemas.openxmlformats.org/officeDocument/2006/math">
                    <m:acc>
                      <m:accPr>
                        <m:chr m:val="̂"/>
                        <m:ctrlPr>
                          <a:rPr lang="en-US" sz="2000" i="1" smtClean="0">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𝑂</m:t>
                        </m:r>
                      </m:e>
                    </m:acc>
                    <m:r>
                      <a:rPr lang="en-US" sz="2000" b="0" i="1" smtClean="0">
                        <a:solidFill>
                          <a:srgbClr val="000000"/>
                        </a:solidFill>
                        <a:latin typeface="Cambria Math" panose="02040503050406030204" pitchFamily="18" charset="0"/>
                      </a:rPr>
                      <m:t>=</m:t>
                    </m:r>
                  </m:oMath>
                </a14:m>
                <a:r>
                  <a:rPr lang="en-US" sz="2000" dirty="0">
                    <a:solidFill>
                      <a:srgbClr val="000000"/>
                    </a:solidFill>
                  </a:rPr>
                  <a:t> </a:t>
                </a:r>
                <a14:m>
                  <m:oMath xmlns:m="http://schemas.openxmlformats.org/officeDocument/2006/math">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r>
                          <a:rPr lang="en-US" sz="2000" i="1" smtClean="0">
                            <a:solidFill>
                              <a:srgbClr val="000000"/>
                            </a:solidFill>
                            <a:latin typeface="Cambria Math" panose="02040503050406030204" pitchFamily="18" charset="0"/>
                          </a:rPr>
                          <m:t>1</m:t>
                        </m:r>
                        <m:r>
                          <a:rPr lang="en-US" sz="2000" b="0" i="1" smtClean="0">
                            <a:solidFill>
                              <a:srgbClr val="000000"/>
                            </a:solidFill>
                            <a:latin typeface="Cambria Math" panose="02040503050406030204" pitchFamily="18" charset="0"/>
                          </a:rPr>
                          <m:t>6</m:t>
                        </m:r>
                      </m:sub>
                    </m:sSub>
                    <m:r>
                      <a:rPr lang="en-US" sz="2000" b="0" i="1" smtClean="0">
                        <a:solidFill>
                          <a:srgbClr val="000000"/>
                        </a:solidFill>
                        <a:latin typeface="Cambria Math" panose="02040503050406030204" pitchFamily="18" charset="0"/>
                      </a:rPr>
                      <m:t>−</m:t>
                    </m:r>
                    <m:d>
                      <m:dPr>
                        <m:ctrlPr>
                          <a:rPr lang="en-US" sz="2000" i="1">
                            <a:solidFill>
                              <a:srgbClr val="000000"/>
                            </a:solidFill>
                            <a:latin typeface="Cambria Math" panose="02040503050406030204" pitchFamily="18" charset="0"/>
                          </a:rPr>
                        </m:ctrlPr>
                      </m:dPr>
                      <m:e>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2</m:t>
                            </m:r>
                          </m:e>
                        </m:d>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2</m:t>
                            </m:r>
                          </m:e>
                        </m:d>
                        <m:r>
                          <a:rPr lang="en-US" sz="2000" i="1">
                            <a:solidFill>
                              <a:srgbClr val="000000"/>
                            </a:solidFill>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10</m:t>
                            </m:r>
                          </m:e>
                        </m:d>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10</m:t>
                            </m:r>
                          </m:e>
                        </m:d>
                        <m:r>
                          <a:rPr lang="en-US" sz="2000" b="0" i="1" smtClean="0">
                            <a:solidFill>
                              <a:srgbClr val="000000"/>
                            </a:solidFill>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6</m:t>
                            </m:r>
                          </m:e>
                        </m:d>
                        <m:d>
                          <m:dPr>
                            <m:begChr m:val="⟨"/>
                            <m:endChr m:val="|"/>
                            <m:ctrlPr>
                              <a:rPr lang="en-US" sz="2000" i="1" smtClean="0">
                                <a:latin typeface="Cambria Math" panose="02040503050406030204" pitchFamily="18" charset="0"/>
                              </a:rPr>
                            </m:ctrlPr>
                          </m:dPr>
                          <m:e>
                            <m:r>
                              <a:rPr lang="en-US" sz="2000" b="0" i="1" smtClean="0">
                                <a:latin typeface="Cambria Math" panose="02040503050406030204" pitchFamily="18" charset="0"/>
                              </a:rPr>
                              <m:t>6</m:t>
                            </m:r>
                          </m:e>
                        </m:d>
                        <m:r>
                          <a:rPr lang="en-US" sz="2000" b="0" i="1" smtClean="0">
                            <a:solidFill>
                              <a:srgbClr val="000000"/>
                            </a:solidFill>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14</m:t>
                            </m:r>
                          </m:e>
                        </m:d>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14</m:t>
                            </m:r>
                          </m:e>
                        </m:d>
                      </m:e>
                    </m:d>
                    <m:r>
                      <a:rPr lang="en-US" sz="2000" b="0" i="1" smtClean="0">
                        <a:solidFill>
                          <a:srgbClr val="000000"/>
                        </a:solidFill>
                        <a:latin typeface="Cambria Math" panose="02040503050406030204" pitchFamily="18" charset="0"/>
                      </a:rPr>
                      <m:t>+</m:t>
                    </m:r>
                    <m:d>
                      <m:dPr>
                        <m:ctrlPr>
                          <a:rPr lang="en-US" sz="2000" i="1">
                            <a:solidFill>
                              <a:srgbClr val="000000"/>
                            </a:solidFill>
                            <a:latin typeface="Cambria Math" panose="02040503050406030204" pitchFamily="18" charset="0"/>
                          </a:rPr>
                        </m:ctrlPr>
                      </m:dPr>
                      <m:e>
                        <m:d>
                          <m:dPr>
                            <m:begChr m:val="|"/>
                            <m:endChr m:val="⟩"/>
                            <m:ctrlPr>
                              <a:rPr lang="en-US" sz="2000" i="1">
                                <a:latin typeface="Cambria Math" panose="02040503050406030204" pitchFamily="18" charset="0"/>
                              </a:rPr>
                            </m:ctrlPr>
                          </m:dPr>
                          <m:e>
                            <m:r>
                              <a:rPr lang="en-US" sz="2000" i="1">
                                <a:latin typeface="Cambria Math" panose="02040503050406030204" pitchFamily="18" charset="0"/>
                              </a:rPr>
                              <m:t>2</m:t>
                            </m:r>
                          </m:e>
                        </m:d>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10</m:t>
                            </m:r>
                          </m:e>
                        </m:d>
                        <m:r>
                          <a:rPr lang="en-US" sz="2000" i="1">
                            <a:solidFill>
                              <a:srgbClr val="000000"/>
                            </a:solidFill>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10</m:t>
                            </m:r>
                          </m:e>
                        </m:d>
                        <m:d>
                          <m:dPr>
                            <m:begChr m:val="⟨"/>
                            <m:endChr m:val="|"/>
                            <m:ctrlPr>
                              <a:rPr lang="en-US" sz="2000" i="1">
                                <a:latin typeface="Cambria Math" panose="02040503050406030204" pitchFamily="18" charset="0"/>
                              </a:rPr>
                            </m:ctrlPr>
                          </m:dPr>
                          <m:e>
                            <m:r>
                              <a:rPr lang="en-US" sz="2000" i="1">
                                <a:latin typeface="Cambria Math" panose="02040503050406030204" pitchFamily="18" charset="0"/>
                              </a:rPr>
                              <m:t>2</m:t>
                            </m:r>
                          </m:e>
                        </m:d>
                        <m:r>
                          <a:rPr lang="en-US" sz="2000" i="1">
                            <a:solidFill>
                              <a:srgbClr val="000000"/>
                            </a:solidFill>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6</m:t>
                            </m:r>
                          </m:e>
                        </m:d>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14</m:t>
                            </m:r>
                          </m:e>
                        </m:d>
                        <m:r>
                          <a:rPr lang="en-US" sz="2000" i="1">
                            <a:solidFill>
                              <a:srgbClr val="000000"/>
                            </a:solidFill>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14</m:t>
                            </m:r>
                          </m:e>
                        </m:d>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6</m:t>
                            </m:r>
                          </m:e>
                        </m:d>
                      </m:e>
                    </m:d>
                  </m:oMath>
                </a14:m>
                <a:endParaRPr lang="en-US" sz="2000" dirty="0"/>
              </a:p>
            </p:txBody>
          </p:sp>
        </mc:Choice>
        <mc:Fallback xmlns="">
          <p:sp>
            <p:nvSpPr>
              <p:cNvPr id="35" name="Object 10">
                <a:extLst>
                  <a:ext uri="{FF2B5EF4-FFF2-40B4-BE49-F238E27FC236}">
                    <a16:creationId xmlns:a16="http://schemas.microsoft.com/office/drawing/2014/main" id="{C9E532D7-B7FD-BADB-67A2-1D62E1580C81}"/>
                  </a:ext>
                </a:extLst>
              </p:cNvPr>
              <p:cNvSpPr txBox="1">
                <a:spLocks noRot="1" noChangeAspect="1" noMove="1" noResize="1" noEditPoints="1" noAdjustHandles="1" noChangeArrowheads="1" noChangeShapeType="1" noTextEdit="1"/>
              </p:cNvSpPr>
              <p:nvPr/>
            </p:nvSpPr>
            <p:spPr bwMode="auto">
              <a:xfrm>
                <a:off x="861432" y="5506625"/>
                <a:ext cx="7335499" cy="713352"/>
              </a:xfrm>
              <a:prstGeom prst="rect">
                <a:avLst/>
              </a:prstGeom>
              <a:blipFill>
                <a:blip r:embed="rId13"/>
                <a:stretch>
                  <a:fillRect t="-68376" b="-108547"/>
                </a:stretch>
              </a:blipFill>
            </p:spPr>
            <p:txBody>
              <a:bodyPr/>
              <a:lstStyle/>
              <a:p>
                <a:r>
                  <a:rPr lang="en-US">
                    <a:noFill/>
                  </a:rPr>
                  <a:t> </a:t>
                </a:r>
              </a:p>
            </p:txBody>
          </p:sp>
        </mc:Fallback>
      </mc:AlternateContent>
    </p:spTree>
    <p:extLst>
      <p:ext uri="{BB962C8B-B14F-4D97-AF65-F5344CB8AC3E}">
        <p14:creationId xmlns:p14="http://schemas.microsoft.com/office/powerpoint/2010/main" val="2333240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53F6E27A-8DB7-DCD5-5637-AD056A85BBEB}"/>
              </a:ext>
            </a:extLst>
          </p:cNvPr>
          <p:cNvSpPr>
            <a:spLocks noGrp="1"/>
          </p:cNvSpPr>
          <p:nvPr>
            <p:ph type="title"/>
          </p:nvPr>
        </p:nvSpPr>
        <p:spPr>
          <a:xfrm>
            <a:off x="500995" y="15249"/>
            <a:ext cx="8460367" cy="844477"/>
          </a:xfrm>
        </p:spPr>
        <p:txBody>
          <a:bodyPr/>
          <a:lstStyle/>
          <a:p>
            <a:pPr algn="ctr"/>
            <a:r>
              <a:rPr lang="en-US" sz="3600" dirty="0">
                <a:solidFill>
                  <a:schemeClr val="tx2">
                    <a:lumMod val="40000"/>
                    <a:lumOff val="60000"/>
                  </a:schemeClr>
                </a:solidFill>
                <a:latin typeface="Arial" pitchFamily="34" charset="0"/>
                <a:cs typeface="Arial" pitchFamily="34" charset="0"/>
              </a:rPr>
              <a:t>Example 2</a:t>
            </a:r>
            <a:endParaRPr lang="en-GB" dirty="0"/>
          </a:p>
        </p:txBody>
      </p:sp>
      <p:sp>
        <p:nvSpPr>
          <p:cNvPr id="9" name="Текстово поле 8">
            <a:extLst>
              <a:ext uri="{FF2B5EF4-FFF2-40B4-BE49-F238E27FC236}">
                <a16:creationId xmlns:a16="http://schemas.microsoft.com/office/drawing/2014/main" id="{E26DFC3F-C86D-928D-0BAF-96D74D5AD5EF}"/>
              </a:ext>
            </a:extLst>
          </p:cNvPr>
          <p:cNvSpPr txBox="1"/>
          <p:nvPr/>
        </p:nvSpPr>
        <p:spPr>
          <a:xfrm>
            <a:off x="4105563" y="2974109"/>
            <a:ext cx="65" cy="276999"/>
          </a:xfrm>
          <a:prstGeom prst="rect">
            <a:avLst/>
          </a:prstGeom>
          <a:noFill/>
        </p:spPr>
        <p:txBody>
          <a:bodyPr wrap="none" lIns="0" tIns="0" rIns="0" bIns="0" rtlCol="0">
            <a:spAutoFit/>
          </a:bodyPr>
          <a:lstStyle/>
          <a:p>
            <a:endParaRPr lang="en-GB" dirty="0"/>
          </a:p>
        </p:txBody>
      </p:sp>
      <p:pic>
        <p:nvPicPr>
          <p:cNvPr id="25" name="Картина 24">
            <a:extLst>
              <a:ext uri="{FF2B5EF4-FFF2-40B4-BE49-F238E27FC236}">
                <a16:creationId xmlns:a16="http://schemas.microsoft.com/office/drawing/2014/main" id="{04BE282C-B741-4F19-BD20-2471E1DC9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0917" y="584300"/>
            <a:ext cx="4121854" cy="1630498"/>
          </a:xfrm>
          <a:prstGeom prst="rect">
            <a:avLst/>
          </a:prstGeom>
        </p:spPr>
      </p:pic>
      <mc:AlternateContent xmlns:mc="http://schemas.openxmlformats.org/markup-compatibility/2006" xmlns:a14="http://schemas.microsoft.com/office/drawing/2010/main">
        <mc:Choice Requires="a14">
          <p:sp>
            <p:nvSpPr>
              <p:cNvPr id="28" name="Текстово поле 27">
                <a:extLst>
                  <a:ext uri="{FF2B5EF4-FFF2-40B4-BE49-F238E27FC236}">
                    <a16:creationId xmlns:a16="http://schemas.microsoft.com/office/drawing/2014/main" id="{3C7226F7-2D93-E9E8-9F78-22A6F8F12590}"/>
                  </a:ext>
                </a:extLst>
              </p:cNvPr>
              <p:cNvSpPr txBox="1"/>
              <p:nvPr/>
            </p:nvSpPr>
            <p:spPr>
              <a:xfrm>
                <a:off x="725594" y="3224713"/>
                <a:ext cx="2690741" cy="408573"/>
              </a:xfrm>
              <a:prstGeom prst="rect">
                <a:avLst/>
              </a:prstGeom>
              <a:noFill/>
            </p:spPr>
            <p:txBody>
              <a:bodyPr wrap="square">
                <a:spAutoFit/>
              </a:bodyPr>
              <a:lstStyle/>
              <a:p>
                <a14:m>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2</m:t>
                        </m:r>
                      </m:sub>
                    </m:sSub>
                    <m:r>
                      <a:rPr lang="en-US" sz="2000" b="0" i="1" smtClean="0">
                        <a:solidFill>
                          <a:srgbClr val="000000"/>
                        </a:solidFill>
                        <a:latin typeface="Cambria Math" panose="02040503050406030204" pitchFamily="18" charset="0"/>
                      </a:rPr>
                      <m:t>=</m:t>
                    </m:r>
                  </m:oMath>
                </a14:m>
                <a:r>
                  <a:rPr lang="en-GB" sz="2000" dirty="0" err="1"/>
                  <a:t>Diag</a:t>
                </a:r>
                <a:r>
                  <a:rPr lang="en-GB" sz="2000" dirty="0"/>
                  <a:t>[</a:t>
                </a:r>
                <a14:m>
                  <m:oMath xmlns:m="http://schemas.openxmlformats.org/officeDocument/2006/math">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r>
                          <a:rPr lang="en-US" sz="2000" b="0" i="1" smtClean="0">
                            <a:solidFill>
                              <a:srgbClr val="000000"/>
                            </a:solidFill>
                            <a:latin typeface="Cambria Math" panose="02040503050406030204" pitchFamily="18" charset="0"/>
                          </a:rPr>
                          <m:t>24</m:t>
                        </m:r>
                      </m:sub>
                    </m:sSub>
                  </m:oMath>
                </a14:m>
                <a:r>
                  <a:rPr lang="en-GB" sz="2000" dirty="0"/>
                  <a:t>,</a:t>
                </a:r>
                <a:r>
                  <a:rPr lang="en-US" sz="2000" dirty="0">
                    <a:solidFill>
                      <a:srgbClr val="000000"/>
                    </a:solidFill>
                  </a:rPr>
                  <a:t> </a:t>
                </a:r>
                <a14:m>
                  <m:oMath xmlns:m="http://schemas.openxmlformats.org/officeDocument/2006/math">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r>
                          <a:rPr lang="en-US" sz="2000" b="0" i="1" smtClean="0">
                            <a:solidFill>
                              <a:srgbClr val="000000"/>
                            </a:solidFill>
                            <a:latin typeface="Cambria Math" panose="02040503050406030204" pitchFamily="18" charset="0"/>
                          </a:rPr>
                          <m:t>8</m:t>
                        </m:r>
                      </m:sub>
                    </m:sSub>
                    <m:r>
                      <a:rPr lang="en-US" sz="2000" dirty="0">
                        <a:solidFill>
                          <a:srgbClr val="000000"/>
                        </a:solidFill>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𝐶</m:t>
                        </m:r>
                      </m:e>
                      <m:sub>
                        <m:r>
                          <a:rPr lang="en-US" sz="2000" i="1">
                            <a:solidFill>
                              <a:srgbClr val="000000"/>
                            </a:solidFill>
                            <a:latin typeface="Cambria Math" panose="02040503050406030204" pitchFamily="18" charset="0"/>
                          </a:rPr>
                          <m:t>0</m:t>
                        </m:r>
                      </m:sub>
                    </m:sSub>
                  </m:oMath>
                </a14:m>
                <a:r>
                  <a:rPr lang="en-GB" sz="2000" dirty="0"/>
                  <a:t>]</a:t>
                </a:r>
              </a:p>
            </p:txBody>
          </p:sp>
        </mc:Choice>
        <mc:Fallback xmlns="">
          <p:sp>
            <p:nvSpPr>
              <p:cNvPr id="28" name="Текстово поле 27">
                <a:extLst>
                  <a:ext uri="{FF2B5EF4-FFF2-40B4-BE49-F238E27FC236}">
                    <a16:creationId xmlns:a16="http://schemas.microsoft.com/office/drawing/2014/main" id="{3C7226F7-2D93-E9E8-9F78-22A6F8F12590}"/>
                  </a:ext>
                </a:extLst>
              </p:cNvPr>
              <p:cNvSpPr txBox="1">
                <a:spLocks noRot="1" noChangeAspect="1" noMove="1" noResize="1" noEditPoints="1" noAdjustHandles="1" noChangeArrowheads="1" noChangeShapeType="1" noTextEdit="1"/>
              </p:cNvSpPr>
              <p:nvPr/>
            </p:nvSpPr>
            <p:spPr>
              <a:xfrm>
                <a:off x="725594" y="3224713"/>
                <a:ext cx="2690741" cy="408573"/>
              </a:xfrm>
              <a:prstGeom prst="rect">
                <a:avLst/>
              </a:prstGeom>
              <a:blipFill>
                <a:blip r:embed="rId3"/>
                <a:stretch>
                  <a:fillRect t="-5970" r="-1361" b="-2686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Текстово поле 18">
                <a:extLst>
                  <a:ext uri="{FF2B5EF4-FFF2-40B4-BE49-F238E27FC236}">
                    <a16:creationId xmlns:a16="http://schemas.microsoft.com/office/drawing/2014/main" id="{0D673872-57EB-93E6-2289-1E3D6F458526}"/>
                  </a:ext>
                </a:extLst>
              </p:cNvPr>
              <p:cNvSpPr txBox="1"/>
              <p:nvPr/>
            </p:nvSpPr>
            <p:spPr>
              <a:xfrm>
                <a:off x="4675343" y="3611726"/>
                <a:ext cx="2652098" cy="823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𝐶</m:t>
                          </m:r>
                        </m:e>
                        <m:sub>
                          <m:r>
                            <a:rPr lang="en-US" i="1">
                              <a:solidFill>
                                <a:srgbClr val="000000"/>
                              </a:solidFill>
                              <a:latin typeface="Cambria Math" panose="02040503050406030204" pitchFamily="18" charset="0"/>
                            </a:rPr>
                            <m:t>0</m:t>
                          </m:r>
                        </m:sub>
                      </m:sSub>
                      <m:r>
                        <a:rPr lang="en-US" i="1">
                          <a:solidFill>
                            <a:schemeClr val="tx1"/>
                          </a:solidFill>
                          <a:latin typeface="Cambria Math" panose="02040503050406030204" pitchFamily="18" charset="0"/>
                        </a:rPr>
                        <m:t>=</m:t>
                      </m:r>
                      <m:f>
                        <m:fPr>
                          <m:ctrlPr>
                            <a:rPr lang="en-US"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1</m:t>
                          </m:r>
                        </m:num>
                        <m:den>
                          <m:r>
                            <a:rPr lang="en-US" i="1" smtClean="0">
                              <a:solidFill>
                                <a:schemeClr val="tx1"/>
                              </a:solidFill>
                              <a:latin typeface="Cambria Math" panose="02040503050406030204" pitchFamily="18" charset="0"/>
                            </a:rPr>
                            <m:t>3</m:t>
                          </m:r>
                        </m:den>
                      </m:f>
                      <m:d>
                        <m:dPr>
                          <m:ctrlPr>
                            <a:rPr lang="en-US" i="1" smtClean="0">
                              <a:solidFill>
                                <a:schemeClr val="tx1"/>
                              </a:solidFill>
                              <a:latin typeface="Cambria Math" panose="02040503050406030204" pitchFamily="18" charset="0"/>
                            </a:rPr>
                          </m:ctrlPr>
                        </m:dPr>
                        <m:e>
                          <m:m>
                            <m:mPr>
                              <m:mcs>
                                <m:mc>
                                  <m:mcPr>
                                    <m:count m:val="3"/>
                                    <m:mcJc m:val="center"/>
                                  </m:mcPr>
                                </m:mc>
                              </m:mcs>
                              <m:ctrlPr>
                                <a:rPr lang="en-US" i="1">
                                  <a:solidFill>
                                    <a:schemeClr val="tx1"/>
                                  </a:solidFill>
                                  <a:latin typeface="Cambria Math" panose="02040503050406030204" pitchFamily="18" charset="0"/>
                                </a:rPr>
                              </m:ctrlPr>
                            </m:mPr>
                            <m:mr>
                              <m:e>
                                <m:r>
                                  <a:rPr lang="en-US"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1</m:t>
                                </m:r>
                              </m:e>
                              <m:e>
                                <m:r>
                                  <a:rPr lang="en-US" i="1" smtClean="0">
                                    <a:solidFill>
                                      <a:schemeClr val="tx1"/>
                                    </a:solidFill>
                                    <a:latin typeface="Cambria Math" panose="02040503050406030204" pitchFamily="18" charset="0"/>
                                  </a:rPr>
                                  <m:t>2</m:t>
                                </m:r>
                              </m:e>
                              <m:e>
                                <m:r>
                                  <a:rPr lang="en-US" i="1" smtClean="0">
                                    <a:solidFill>
                                      <a:schemeClr val="tx1"/>
                                    </a:solidFill>
                                    <a:latin typeface="Cambria Math" panose="02040503050406030204" pitchFamily="18" charset="0"/>
                                  </a:rPr>
                                  <m:t>2</m:t>
                                </m:r>
                              </m:e>
                            </m:mr>
                            <m:mr>
                              <m:e>
                                <m:r>
                                  <a:rPr lang="en-US" i="1" smtClean="0">
                                    <a:solidFill>
                                      <a:schemeClr val="tx1"/>
                                    </a:solidFill>
                                    <a:latin typeface="Cambria Math" panose="02040503050406030204" pitchFamily="18" charset="0"/>
                                  </a:rPr>
                                  <m:t>2</m:t>
                                </m:r>
                              </m:e>
                              <m:e>
                                <m:r>
                                  <a:rPr lang="en-US"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1</m:t>
                                </m:r>
                              </m:e>
                              <m:e>
                                <m:r>
                                  <a:rPr lang="en-US" i="1" smtClean="0">
                                    <a:solidFill>
                                      <a:schemeClr val="tx1"/>
                                    </a:solidFill>
                                    <a:latin typeface="Cambria Math" panose="02040503050406030204" pitchFamily="18" charset="0"/>
                                  </a:rPr>
                                  <m:t>2</m:t>
                                </m:r>
                              </m:e>
                            </m:mr>
                            <m:mr>
                              <m:e>
                                <m:r>
                                  <a:rPr lang="en-US" i="1" smtClean="0">
                                    <a:solidFill>
                                      <a:schemeClr val="tx1"/>
                                    </a:solidFill>
                                    <a:latin typeface="Cambria Math" panose="02040503050406030204" pitchFamily="18" charset="0"/>
                                  </a:rPr>
                                  <m:t>2</m:t>
                                </m:r>
                              </m:e>
                              <m:e>
                                <m:r>
                                  <a:rPr lang="en-US" b="0" i="1" smtClean="0">
                                    <a:solidFill>
                                      <a:schemeClr val="tx1"/>
                                    </a:solidFill>
                                    <a:latin typeface="Cambria Math" panose="02040503050406030204" pitchFamily="18" charset="0"/>
                                  </a:rPr>
                                  <m:t>2</m:t>
                                </m:r>
                              </m:e>
                              <m:e>
                                <m:r>
                                  <a:rPr lang="en-US" b="0" i="1" smtClean="0">
                                    <a:solidFill>
                                      <a:schemeClr val="tx1"/>
                                    </a:solidFill>
                                    <a:latin typeface="Cambria Math" panose="02040503050406030204" pitchFamily="18" charset="0"/>
                                  </a:rPr>
                                  <m:t>−1</m:t>
                                </m:r>
                              </m:e>
                            </m:mr>
                          </m:m>
                        </m:e>
                      </m:d>
                    </m:oMath>
                  </m:oMathPara>
                </a14:m>
                <a:endParaRPr lang="en-GB" dirty="0">
                  <a:solidFill>
                    <a:schemeClr val="tx1"/>
                  </a:solidFill>
                </a:endParaRPr>
              </a:p>
            </p:txBody>
          </p:sp>
        </mc:Choice>
        <mc:Fallback xmlns="">
          <p:sp>
            <p:nvSpPr>
              <p:cNvPr id="19" name="Текстово поле 18">
                <a:extLst>
                  <a:ext uri="{FF2B5EF4-FFF2-40B4-BE49-F238E27FC236}">
                    <a16:creationId xmlns:a16="http://schemas.microsoft.com/office/drawing/2014/main" id="{0D673872-57EB-93E6-2289-1E3D6F458526}"/>
                  </a:ext>
                </a:extLst>
              </p:cNvPr>
              <p:cNvSpPr txBox="1">
                <a:spLocks noRot="1" noChangeAspect="1" noMove="1" noResize="1" noEditPoints="1" noAdjustHandles="1" noChangeArrowheads="1" noChangeShapeType="1" noTextEdit="1"/>
              </p:cNvSpPr>
              <p:nvPr/>
            </p:nvSpPr>
            <p:spPr>
              <a:xfrm>
                <a:off x="4675343" y="3611726"/>
                <a:ext cx="2652098" cy="823110"/>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Object 10">
                <a:extLst>
                  <a:ext uri="{FF2B5EF4-FFF2-40B4-BE49-F238E27FC236}">
                    <a16:creationId xmlns:a16="http://schemas.microsoft.com/office/drawing/2014/main" id="{C8A4AD3A-1219-89C2-010A-58BA55D41A63}"/>
                  </a:ext>
                </a:extLst>
              </p:cNvPr>
              <p:cNvSpPr txBox="1"/>
              <p:nvPr/>
            </p:nvSpPr>
            <p:spPr bwMode="auto">
              <a:xfrm>
                <a:off x="725594" y="2256654"/>
                <a:ext cx="8300578" cy="913423"/>
              </a:xfrm>
              <a:prstGeom prst="rect">
                <a:avLst/>
              </a:prstGeom>
              <a:noFill/>
            </p:spPr>
            <p:txBody>
              <a:bodyPr>
                <a:noAutofit/>
              </a:bodyPr>
              <a:lstStyle/>
              <a:p>
                <a14:m>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𝜓</m:t>
                            </m:r>
                          </m:e>
                          <m:sub>
                            <m:r>
                              <a:rPr lang="en-US" sz="2000" b="0" i="1" smtClean="0">
                                <a:solidFill>
                                  <a:schemeClr val="tx1"/>
                                </a:solidFill>
                                <a:latin typeface="Cambria Math" panose="02040503050406030204" pitchFamily="18" charset="0"/>
                                <a:ea typeface="Cambria Math" panose="02040503050406030204" pitchFamily="18" charset="0"/>
                              </a:rPr>
                              <m:t>2</m:t>
                            </m:r>
                          </m:sub>
                        </m:sSub>
                      </m:e>
                    </m:d>
                    <m:r>
                      <a:rPr lang="en-US" sz="2000" b="0" i="1" smtClean="0">
                        <a:solidFill>
                          <a:schemeClr val="tx1"/>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1</m:t>
                        </m:r>
                      </m:sub>
                    </m:sSub>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b="0" i="1" smtClean="0">
                                <a:latin typeface="Cambria Math" panose="02040503050406030204" pitchFamily="18" charset="0"/>
                                <a:ea typeface="Cambria Math" panose="02040503050406030204" pitchFamily="18" charset="0"/>
                              </a:rPr>
                              <m:t>1</m:t>
                            </m:r>
                          </m:sub>
                        </m:sSub>
                      </m:e>
                    </m:d>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rad>
                          <m:radPr>
                            <m:degHide m:val="on"/>
                            <m:ctrlPr>
                              <a:rPr lang="en-US" sz="2000" i="1">
                                <a:latin typeface="Cambria Math" panose="02040503050406030204" pitchFamily="18" charset="0"/>
                              </a:rPr>
                            </m:ctrlPr>
                          </m:radPr>
                          <m:deg/>
                          <m:e>
                            <m:r>
                              <a:rPr lang="en-US" sz="2000" i="1">
                                <a:latin typeface="Cambria Math" panose="02040503050406030204" pitchFamily="18" charset="0"/>
                              </a:rPr>
                              <m:t>6</m:t>
                            </m:r>
                          </m:e>
                        </m:rad>
                      </m:den>
                    </m:f>
                    <m:d>
                      <m:dPr>
                        <m:begChr m:val="|"/>
                        <m:endChr m:val="⟩"/>
                        <m:ctrlPr>
                          <a:rPr lang="en-US" sz="2000" i="1">
                            <a:latin typeface="Cambria Math" panose="02040503050406030204" pitchFamily="18" charset="0"/>
                          </a:rPr>
                        </m:ctrlPr>
                      </m:dPr>
                      <m:e>
                        <m:r>
                          <a:rPr lang="en-US" sz="2000" i="1">
                            <a:solidFill>
                              <a:srgbClr val="000000"/>
                            </a:solidFill>
                            <a:latin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nary>
                      <m:naryPr>
                        <m:chr m:val="∑"/>
                        <m:ctrlPr>
                          <a:rPr lang="en-US" sz="2000" i="1">
                            <a:solidFill>
                              <a:srgbClr val="000000"/>
                            </a:solidFill>
                            <a:latin typeface="Cambria Math" panose="02040503050406030204" pitchFamily="18" charset="0"/>
                          </a:rPr>
                        </m:ctrlPr>
                      </m:naryPr>
                      <m:sub>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latin typeface="Cambria Math" panose="02040503050406030204" pitchFamily="18" charset="0"/>
                              </a:rPr>
                              <m:t>1</m:t>
                            </m:r>
                          </m:sub>
                        </m:sSub>
                        <m:r>
                          <a:rPr lang="en-US" sz="2000" i="1">
                            <a:solidFill>
                              <a:srgbClr val="000000"/>
                            </a:solidFill>
                            <a:latin typeface="Cambria Math" panose="02040503050406030204" pitchFamily="18" charset="0"/>
                          </a:rPr>
                          <m:t>=0</m:t>
                        </m:r>
                      </m:sub>
                      <m:sup>
                        <m:sSup>
                          <m:sSupPr>
                            <m:ctrlPr>
                              <a:rPr lang="en-US" sz="2000" i="1">
                                <a:latin typeface="Cambria Math" panose="02040503050406030204" pitchFamily="18" charset="0"/>
                              </a:rPr>
                            </m:ctrlPr>
                          </m:sSupPr>
                          <m:e>
                            <m:r>
                              <a:rPr lang="en-US" sz="2000" i="1">
                                <a:latin typeface="Cambria Math" panose="02040503050406030204" pitchFamily="18" charset="0"/>
                              </a:rPr>
                              <m:t>2</m:t>
                            </m:r>
                          </m:e>
                          <m:sup>
                            <m:r>
                              <a:rPr lang="en-US" sz="2000" i="1">
                                <a:latin typeface="Cambria Math" panose="02040503050406030204" pitchFamily="18" charset="0"/>
                              </a:rPr>
                              <m:t>3</m:t>
                            </m:r>
                          </m:sup>
                        </m:sSup>
                        <m:r>
                          <a:rPr lang="en-US" sz="2000" i="1">
                            <a:solidFill>
                              <a:srgbClr val="000000"/>
                            </a:solidFill>
                            <a:latin typeface="Cambria Math" panose="02040503050406030204" pitchFamily="18" charset="0"/>
                          </a:rPr>
                          <m:t>−1</m:t>
                        </m:r>
                      </m:sup>
                      <m:e>
                        <m:nary>
                          <m:naryPr>
                            <m:chr m:val="∑"/>
                            <m:ctrlPr>
                              <a:rPr lang="en-US" sz="2000" i="1">
                                <a:solidFill>
                                  <a:srgbClr val="000000"/>
                                </a:solidFill>
                                <a:latin typeface="Cambria Math" panose="02040503050406030204" pitchFamily="18" charset="0"/>
                              </a:rPr>
                            </m:ctrlPr>
                          </m:naryPr>
                          <m:sub>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solidFill>
                                      <a:srgbClr val="000000"/>
                                    </a:solidFill>
                                    <a:latin typeface="Cambria Math" panose="02040503050406030204" pitchFamily="18" charset="0"/>
                                  </a:rPr>
                                  <m:t>2</m:t>
                                </m:r>
                              </m:sub>
                            </m:sSub>
                            <m:r>
                              <a:rPr lang="en-US" sz="2000" i="1">
                                <a:solidFill>
                                  <a:srgbClr val="000000"/>
                                </a:solidFill>
                                <a:latin typeface="Cambria Math" panose="02040503050406030204" pitchFamily="18" charset="0"/>
                              </a:rPr>
                              <m:t>=0</m:t>
                            </m:r>
                          </m:sub>
                          <m:sup>
                            <m:r>
                              <a:rPr lang="en-US" sz="2000" i="1">
                                <a:latin typeface="Cambria Math" panose="02040503050406030204" pitchFamily="18" charset="0"/>
                              </a:rPr>
                              <m:t>2</m:t>
                            </m:r>
                          </m:sup>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latin typeface="Cambria Math" panose="02040503050406030204" pitchFamily="18" charset="0"/>
                                      </a:rPr>
                                      <m:t>1</m:t>
                                    </m:r>
                                  </m:sub>
                                </m:sSub>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solidFill>
                                          <a:srgbClr val="000000"/>
                                        </a:solidFill>
                                        <a:latin typeface="Cambria Math" panose="02040503050406030204" pitchFamily="18" charset="0"/>
                                      </a:rPr>
                                      <m:t>2</m:t>
                                    </m:r>
                                  </m:sub>
                                </m:sSub>
                              </m:e>
                            </m:d>
                          </m:e>
                        </m:nary>
                      </m:e>
                    </m:nary>
                  </m:oMath>
                </a14:m>
                <a:r>
                  <a:rPr lang="en-US" sz="2000" dirty="0">
                    <a:solidFill>
                      <a:schemeClr val="tx1"/>
                    </a:solidFill>
                  </a:rPr>
                  <a:t>-</a:t>
                </a:r>
                <a:r>
                  <a:rPr lang="en-US" sz="2000" dirty="0"/>
                  <a:t>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rad>
                          <m:radPr>
                            <m:degHide m:val="on"/>
                            <m:ctrlPr>
                              <a:rPr lang="en-US" sz="2000" i="1">
                                <a:latin typeface="Cambria Math" panose="02040503050406030204" pitchFamily="18" charset="0"/>
                              </a:rPr>
                            </m:ctrlPr>
                          </m:radPr>
                          <m:deg/>
                          <m:e>
                            <m:r>
                              <a:rPr lang="en-US" sz="2000" i="1">
                                <a:latin typeface="Cambria Math" panose="02040503050406030204" pitchFamily="18" charset="0"/>
                              </a:rPr>
                              <m:t>6</m:t>
                            </m:r>
                          </m:e>
                        </m:rad>
                      </m:den>
                    </m:f>
                    <m:d>
                      <m:dPr>
                        <m:begChr m:val="|"/>
                        <m:endChr m:val="⟩"/>
                        <m:ctrlPr>
                          <a:rPr lang="en-US" sz="2000" i="1">
                            <a:latin typeface="Cambria Math" panose="02040503050406030204" pitchFamily="18" charset="0"/>
                          </a:rPr>
                        </m:ctrlPr>
                      </m:dPr>
                      <m:e>
                        <m:r>
                          <a:rPr lang="en-US" sz="2000" i="1">
                            <a:solidFill>
                              <a:srgbClr val="000000"/>
                            </a:solidFill>
                            <a:latin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oMath>
                </a14:m>
                <a:r>
                  <a:rPr lang="en-US" sz="2000" dirty="0">
                    <a:solidFill>
                      <a:srgbClr val="000000"/>
                    </a:solidFill>
                  </a:rPr>
                  <a:t> (</a:t>
                </a:r>
                <a14:m>
                  <m:oMath xmlns:m="http://schemas.openxmlformats.org/officeDocument/2006/math">
                    <m:d>
                      <m:dPr>
                        <m:begChr m:val="|"/>
                        <m:endChr m:val="⟩"/>
                        <m:ctrlPr>
                          <a:rPr lang="en-US" sz="2000" i="1">
                            <a:latin typeface="Cambria Math" panose="02040503050406030204" pitchFamily="18" charset="0"/>
                          </a:rPr>
                        </m:ctrlPr>
                      </m:dPr>
                      <m:e>
                        <m:r>
                          <a:rPr lang="en-US" sz="2000" i="1">
                            <a:latin typeface="Cambria Math" panose="02040503050406030204" pitchFamily="18" charset="0"/>
                          </a:rPr>
                          <m:t>1</m:t>
                        </m:r>
                      </m:e>
                    </m:d>
                    <m:r>
                      <a:rPr lang="en-US" sz="2000" b="0" i="0" dirty="0" smtClean="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5</m:t>
                        </m:r>
                      </m:e>
                    </m:d>
                  </m:oMath>
                </a14:m>
                <a:r>
                  <a:rPr lang="en-US" sz="2000" dirty="0">
                    <a:solidFill>
                      <a:srgbClr val="000000"/>
                    </a:solidFill>
                  </a:rPr>
                  <a:t>)</a:t>
                </a:r>
                <a:r>
                  <a:rPr lang="en-US" sz="2000" dirty="0">
                    <a:solidFill>
                      <a:srgbClr val="000000"/>
                    </a:solidFill>
                    <a:ea typeface="Cambria Math" panose="02040503050406030204" pitchFamily="18" charset="0"/>
                  </a:rPr>
                  <a:t> </a:t>
                </a:r>
                <a14:m>
                  <m:oMath xmlns:m="http://schemas.openxmlformats.org/officeDocument/2006/math">
                    <m:r>
                      <a:rPr lang="en-US" sz="2000" dirty="0">
                        <a:solidFill>
                          <a:srgbClr val="000000"/>
                        </a:solidFill>
                        <a:latin typeface="Cambria Math" panose="02040503050406030204" pitchFamily="18" charset="0"/>
                        <a:ea typeface="Cambria Math" panose="02040503050406030204" pitchFamily="18" charset="0"/>
                      </a:rPr>
                      <m:t>⊗</m:t>
                    </m:r>
                    <m:r>
                      <a:rPr lang="en-US" sz="2000" i="1" dirty="0">
                        <a:solidFill>
                          <a:srgbClr val="000000"/>
                        </a:solidFill>
                        <a:latin typeface="Cambria Math" panose="02040503050406030204" pitchFamily="18" charset="0"/>
                        <a:ea typeface="Cambria Math" panose="02040503050406030204" pitchFamily="18" charset="0"/>
                      </a:rPr>
                      <m:t> </m:t>
                    </m:r>
                    <m:nary>
                      <m:naryPr>
                        <m:chr m:val="∑"/>
                        <m:ctrlPr>
                          <a:rPr lang="en-US" sz="2000" i="1">
                            <a:solidFill>
                              <a:srgbClr val="000000"/>
                            </a:solidFill>
                            <a:latin typeface="Cambria Math" panose="02040503050406030204" pitchFamily="18" charset="0"/>
                          </a:rPr>
                        </m:ctrlPr>
                      </m:naryPr>
                      <m:sub>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solidFill>
                                  <a:srgbClr val="000000"/>
                                </a:solidFill>
                                <a:latin typeface="Cambria Math" panose="02040503050406030204" pitchFamily="18" charset="0"/>
                              </a:rPr>
                              <m:t>2</m:t>
                            </m:r>
                          </m:sub>
                        </m:sSub>
                        <m:r>
                          <a:rPr lang="en-US" sz="2000" i="1">
                            <a:solidFill>
                              <a:srgbClr val="000000"/>
                            </a:solidFill>
                            <a:latin typeface="Cambria Math" panose="02040503050406030204" pitchFamily="18" charset="0"/>
                          </a:rPr>
                          <m:t>=0</m:t>
                        </m:r>
                      </m:sub>
                      <m:sup>
                        <m:r>
                          <a:rPr lang="en-US" sz="2000" i="1">
                            <a:latin typeface="Cambria Math" panose="02040503050406030204" pitchFamily="18" charset="0"/>
                          </a:rPr>
                          <m:t>2</m:t>
                        </m:r>
                      </m:sup>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solidFill>
                                      <a:srgbClr val="000000"/>
                                    </a:solidFill>
                                    <a:latin typeface="Cambria Math" panose="02040503050406030204" pitchFamily="18" charset="0"/>
                                  </a:rPr>
                                  <m:t>2</m:t>
                                </m:r>
                              </m:sub>
                            </m:sSub>
                          </m:e>
                        </m:d>
                      </m:e>
                    </m:nary>
                  </m:oMath>
                </a14:m>
                <a:r>
                  <a:rPr lang="en-US" sz="2000" dirty="0"/>
                  <a:t>) +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rad>
                          <m:radPr>
                            <m:degHide m:val="on"/>
                            <m:ctrlPr>
                              <a:rPr lang="en-US" sz="2000" i="1">
                                <a:latin typeface="Cambria Math" panose="02040503050406030204" pitchFamily="18" charset="0"/>
                              </a:rPr>
                            </m:ctrlPr>
                          </m:radPr>
                          <m:deg/>
                          <m:e>
                            <m:r>
                              <a:rPr lang="en-US" sz="2000" i="1">
                                <a:latin typeface="Cambria Math" panose="02040503050406030204" pitchFamily="18" charset="0"/>
                              </a:rPr>
                              <m:t>6</m:t>
                            </m:r>
                          </m:e>
                        </m:rad>
                      </m:den>
                    </m:f>
                    <m:d>
                      <m:dPr>
                        <m:begChr m:val="|"/>
                        <m:endChr m:val="⟩"/>
                        <m:ctrlPr>
                          <a:rPr lang="en-US" sz="2000" i="1">
                            <a:latin typeface="Cambria Math" panose="02040503050406030204" pitchFamily="18" charset="0"/>
                          </a:rPr>
                        </m:ctrlPr>
                      </m:dPr>
                      <m:e>
                        <m:r>
                          <a:rPr lang="en-US" sz="2000" i="1">
                            <a:solidFill>
                              <a:srgbClr val="000000"/>
                            </a:solidFill>
                            <a:latin typeface="Cambria Math" panose="02040503050406030204" pitchFamily="18" charset="0"/>
                          </a:rPr>
                          <m:t>1</m:t>
                        </m:r>
                      </m:e>
                    </m:d>
                    <m:r>
                      <a:rPr lang="en-US" sz="2000" dirty="0">
                        <a:solidFill>
                          <a:srgbClr val="000000"/>
                        </a:solidFill>
                        <a:latin typeface="Cambria Math" panose="02040503050406030204" pitchFamily="18" charset="0"/>
                        <a:ea typeface="Cambria Math" panose="02040503050406030204" pitchFamily="18" charset="0"/>
                      </a:rPr>
                      <m:t>⊗</m:t>
                    </m:r>
                  </m:oMath>
                </a14:m>
                <a:r>
                  <a:rPr lang="en-US" sz="2000" dirty="0">
                    <a:solidFill>
                      <a:srgbClr val="000000"/>
                    </a:solidFill>
                  </a:rPr>
                  <a:t>(</a:t>
                </a:r>
                <a14:m>
                  <m:oMath xmlns:m="http://schemas.openxmlformats.org/officeDocument/2006/math">
                    <m:d>
                      <m:dPr>
                        <m:begChr m:val="|"/>
                        <m:endChr m:val="⟩"/>
                        <m:ctrlPr>
                          <a:rPr lang="en-US" sz="2000" i="1">
                            <a:latin typeface="Cambria Math" panose="02040503050406030204" pitchFamily="18" charset="0"/>
                          </a:rPr>
                        </m:ctrlPr>
                      </m:dPr>
                      <m:e>
                        <m:r>
                          <a:rPr lang="en-US" sz="2000" i="1">
                            <a:latin typeface="Cambria Math" panose="02040503050406030204" pitchFamily="18" charset="0"/>
                          </a:rPr>
                          <m:t>1</m:t>
                        </m:r>
                      </m:e>
                    </m:d>
                  </m:oMath>
                </a14:m>
                <a:r>
                  <a:rPr lang="en-US" sz="2000" dirty="0">
                    <a:solidFill>
                      <a:srgbClr val="000000"/>
                    </a:solidFill>
                  </a:rPr>
                  <a:t>+</a:t>
                </a:r>
                <a:r>
                  <a:rPr lang="en-US" sz="2000" dirty="0"/>
                  <a:t> </a:t>
                </a:r>
                <a14:m>
                  <m:oMath xmlns:m="http://schemas.openxmlformats.org/officeDocument/2006/math">
                    <m:d>
                      <m:dPr>
                        <m:begChr m:val="|"/>
                        <m:endChr m:val="⟩"/>
                        <m:ctrlPr>
                          <a:rPr lang="en-US" sz="2000" i="1">
                            <a:latin typeface="Cambria Math" panose="02040503050406030204" pitchFamily="18" charset="0"/>
                          </a:rPr>
                        </m:ctrlPr>
                      </m:dPr>
                      <m:e>
                        <m:r>
                          <a:rPr lang="en-US" sz="2000" i="1">
                            <a:latin typeface="Cambria Math" panose="02040503050406030204" pitchFamily="18" charset="0"/>
                          </a:rPr>
                          <m:t>5</m:t>
                        </m:r>
                      </m:e>
                    </m:d>
                  </m:oMath>
                </a14:m>
                <a:r>
                  <a:rPr lang="en-US" sz="2000" dirty="0">
                    <a:solidFill>
                      <a:srgbClr val="000000"/>
                    </a:solidFill>
                  </a:rPr>
                  <a:t>) </a:t>
                </a:r>
                <a14:m>
                  <m:oMath xmlns:m="http://schemas.openxmlformats.org/officeDocument/2006/math">
                    <m:r>
                      <a:rPr lang="en-US" sz="2000" dirty="0">
                        <a:solidFill>
                          <a:srgbClr val="000000"/>
                        </a:solidFill>
                        <a:latin typeface="Cambria Math" panose="02040503050406030204" pitchFamily="18" charset="0"/>
                        <a:ea typeface="Cambria Math" panose="02040503050406030204" pitchFamily="18" charset="0"/>
                      </a:rPr>
                      <m:t>⊗</m:t>
                    </m:r>
                    <m:nary>
                      <m:naryPr>
                        <m:chr m:val="∑"/>
                        <m:ctrlPr>
                          <a:rPr lang="en-US" sz="2000" i="1">
                            <a:solidFill>
                              <a:srgbClr val="000000"/>
                            </a:solidFill>
                            <a:latin typeface="Cambria Math" panose="02040503050406030204" pitchFamily="18" charset="0"/>
                          </a:rPr>
                        </m:ctrlPr>
                      </m:naryPr>
                      <m:sub>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solidFill>
                                  <a:srgbClr val="000000"/>
                                </a:solidFill>
                                <a:latin typeface="Cambria Math" panose="02040503050406030204" pitchFamily="18" charset="0"/>
                              </a:rPr>
                              <m:t>2</m:t>
                            </m:r>
                          </m:sub>
                        </m:sSub>
                        <m:r>
                          <a:rPr lang="en-US" sz="2000" i="1">
                            <a:solidFill>
                              <a:srgbClr val="000000"/>
                            </a:solidFill>
                            <a:latin typeface="Cambria Math" panose="02040503050406030204" pitchFamily="18" charset="0"/>
                          </a:rPr>
                          <m:t>=0</m:t>
                        </m:r>
                      </m:sub>
                      <m:sup>
                        <m:r>
                          <a:rPr lang="en-US" sz="2000" i="1">
                            <a:latin typeface="Cambria Math" panose="02040503050406030204" pitchFamily="18" charset="0"/>
                          </a:rPr>
                          <m:t>2</m:t>
                        </m:r>
                      </m:sup>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solidFill>
                                      <a:srgbClr val="000000"/>
                                    </a:solidFill>
                                    <a:latin typeface="Cambria Math" panose="02040503050406030204" pitchFamily="18" charset="0"/>
                                  </a:rPr>
                                  <m:t>2</m:t>
                                </m:r>
                              </m:sub>
                            </m:sSub>
                          </m:e>
                        </m:d>
                      </m:e>
                    </m:nary>
                  </m:oMath>
                </a14:m>
                <a:endParaRPr lang="en-US" sz="2000" dirty="0">
                  <a:solidFill>
                    <a:schemeClr val="tx1"/>
                  </a:solidFill>
                </a:endParaRPr>
              </a:p>
            </p:txBody>
          </p:sp>
        </mc:Choice>
        <mc:Fallback xmlns="">
          <p:sp>
            <p:nvSpPr>
              <p:cNvPr id="26" name="Object 10">
                <a:extLst>
                  <a:ext uri="{FF2B5EF4-FFF2-40B4-BE49-F238E27FC236}">
                    <a16:creationId xmlns:a16="http://schemas.microsoft.com/office/drawing/2014/main" id="{C8A4AD3A-1219-89C2-010A-58BA55D41A63}"/>
                  </a:ext>
                </a:extLst>
              </p:cNvPr>
              <p:cNvSpPr txBox="1">
                <a:spLocks noRot="1" noChangeAspect="1" noMove="1" noResize="1" noEditPoints="1" noAdjustHandles="1" noChangeArrowheads="1" noChangeShapeType="1" noTextEdit="1"/>
              </p:cNvSpPr>
              <p:nvPr/>
            </p:nvSpPr>
            <p:spPr bwMode="auto">
              <a:xfrm>
                <a:off x="725594" y="2256654"/>
                <a:ext cx="8300578" cy="913423"/>
              </a:xfrm>
              <a:prstGeom prst="rect">
                <a:avLst/>
              </a:prstGeom>
              <a:blipFill>
                <a:blip r:embed="rId5"/>
                <a:stretch>
                  <a:fillRect l="-3818" t="-46667" b="-8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Object 10">
                <a:extLst>
                  <a:ext uri="{FF2B5EF4-FFF2-40B4-BE49-F238E27FC236}">
                    <a16:creationId xmlns:a16="http://schemas.microsoft.com/office/drawing/2014/main" id="{8CF1F1C5-75F4-D91E-3A6F-C8ED863DB914}"/>
                  </a:ext>
                </a:extLst>
              </p:cNvPr>
              <p:cNvSpPr txBox="1"/>
              <p:nvPr/>
            </p:nvSpPr>
            <p:spPr bwMode="auto">
              <a:xfrm>
                <a:off x="850247" y="732421"/>
                <a:ext cx="1592354" cy="507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1</m:t>
                          </m:r>
                        </m:sub>
                      </m:sSub>
                      <m:r>
                        <a:rPr lang="en-US" sz="2000" b="0" i="1" smtClean="0">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𝑂</m:t>
                      </m:r>
                      <m:r>
                        <a:rPr lang="en-US" sz="2000" dirty="0">
                          <a:solidFill>
                            <a:srgbClr val="000000"/>
                          </a:solidFill>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r>
                            <a:rPr lang="en-US" sz="2000" b="0" i="1" smtClean="0">
                              <a:solidFill>
                                <a:srgbClr val="000000"/>
                              </a:solidFill>
                              <a:latin typeface="Cambria Math" panose="02040503050406030204" pitchFamily="18" charset="0"/>
                            </a:rPr>
                            <m:t>3</m:t>
                          </m:r>
                        </m:sub>
                      </m:sSub>
                    </m:oMath>
                  </m:oMathPara>
                </a14:m>
                <a:endParaRPr lang="en-US" sz="2000" dirty="0"/>
              </a:p>
            </p:txBody>
          </p:sp>
        </mc:Choice>
        <mc:Fallback xmlns="">
          <p:sp>
            <p:nvSpPr>
              <p:cNvPr id="30" name="Object 10">
                <a:extLst>
                  <a:ext uri="{FF2B5EF4-FFF2-40B4-BE49-F238E27FC236}">
                    <a16:creationId xmlns:a16="http://schemas.microsoft.com/office/drawing/2014/main" id="{8CF1F1C5-75F4-D91E-3A6F-C8ED863DB914}"/>
                  </a:ext>
                </a:extLst>
              </p:cNvPr>
              <p:cNvSpPr txBox="1">
                <a:spLocks noRot="1" noChangeAspect="1" noMove="1" noResize="1" noEditPoints="1" noAdjustHandles="1" noChangeArrowheads="1" noChangeShapeType="1" noTextEdit="1"/>
              </p:cNvSpPr>
              <p:nvPr/>
            </p:nvSpPr>
            <p:spPr bwMode="auto">
              <a:xfrm>
                <a:off x="850247" y="732421"/>
                <a:ext cx="1592354" cy="507740"/>
              </a:xfrm>
              <a:prstGeom prst="rect">
                <a:avLst/>
              </a:prstGeom>
              <a:blipFill>
                <a:blip r:embed="rId6"/>
                <a:stretch>
                  <a:fillRect t="-2410" r="-458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Object 10">
                <a:extLst>
                  <a:ext uri="{FF2B5EF4-FFF2-40B4-BE49-F238E27FC236}">
                    <a16:creationId xmlns:a16="http://schemas.microsoft.com/office/drawing/2014/main" id="{588791C7-A760-AC2D-0075-A21AC97BB467}"/>
                  </a:ext>
                </a:extLst>
              </p:cNvPr>
              <p:cNvSpPr txBox="1"/>
              <p:nvPr/>
            </p:nvSpPr>
            <p:spPr bwMode="auto">
              <a:xfrm>
                <a:off x="725594" y="3751623"/>
                <a:ext cx="2652098" cy="426311"/>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𝜓</m:t>
                              </m:r>
                            </m:e>
                            <m:sub>
                              <m:r>
                                <a:rPr lang="en-US" sz="2000" b="0" i="1" smtClean="0">
                                  <a:solidFill>
                                    <a:schemeClr val="tx1"/>
                                  </a:solidFill>
                                  <a:latin typeface="Cambria Math" panose="02040503050406030204" pitchFamily="18" charset="0"/>
                                  <a:ea typeface="Cambria Math" panose="02040503050406030204" pitchFamily="18" charset="0"/>
                                </a:rPr>
                                <m:t>3</m:t>
                              </m:r>
                            </m:sub>
                          </m:sSub>
                        </m:e>
                      </m:d>
                      <m:r>
                        <a:rPr lang="en-US" sz="2000" b="0" i="1" smtClean="0">
                          <a:solidFill>
                            <a:schemeClr val="tx1"/>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2</m:t>
                          </m:r>
                        </m:sub>
                      </m:sSub>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b="0" i="1" smtClean="0">
                                  <a:latin typeface="Cambria Math" panose="02040503050406030204" pitchFamily="18" charset="0"/>
                                  <a:ea typeface="Cambria Math" panose="02040503050406030204" pitchFamily="18" charset="0"/>
                                </a:rPr>
                                <m:t>2</m:t>
                              </m:r>
                            </m:sub>
                          </m:sSub>
                        </m:e>
                      </m:d>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i="1">
                                  <a:latin typeface="Cambria Math" panose="02040503050406030204" pitchFamily="18" charset="0"/>
                                  <a:ea typeface="Cambria Math" panose="02040503050406030204" pitchFamily="18" charset="0"/>
                                </a:rPr>
                                <m:t>2</m:t>
                              </m:r>
                            </m:sub>
                          </m:sSub>
                        </m:e>
                      </m:d>
                    </m:oMath>
                  </m:oMathPara>
                </a14:m>
                <a:endParaRPr lang="en-US" sz="2000" dirty="0">
                  <a:solidFill>
                    <a:schemeClr val="tx1"/>
                  </a:solidFill>
                </a:endParaRPr>
              </a:p>
            </p:txBody>
          </p:sp>
        </mc:Choice>
        <mc:Fallback xmlns="">
          <p:sp>
            <p:nvSpPr>
              <p:cNvPr id="32" name="Object 10">
                <a:extLst>
                  <a:ext uri="{FF2B5EF4-FFF2-40B4-BE49-F238E27FC236}">
                    <a16:creationId xmlns:a16="http://schemas.microsoft.com/office/drawing/2014/main" id="{588791C7-A760-AC2D-0075-A21AC97BB467}"/>
                  </a:ext>
                </a:extLst>
              </p:cNvPr>
              <p:cNvSpPr txBox="1">
                <a:spLocks noRot="1" noChangeAspect="1" noMove="1" noResize="1" noEditPoints="1" noAdjustHandles="1" noChangeArrowheads="1" noChangeShapeType="1" noTextEdit="1"/>
              </p:cNvSpPr>
              <p:nvPr/>
            </p:nvSpPr>
            <p:spPr bwMode="auto">
              <a:xfrm>
                <a:off x="725594" y="3751623"/>
                <a:ext cx="2652098" cy="426311"/>
              </a:xfrm>
              <a:prstGeom prst="rect">
                <a:avLst/>
              </a:prstGeom>
              <a:blipFill>
                <a:blip r:embed="rId7"/>
                <a:stretch>
                  <a:fillRect b="-10000"/>
                </a:stretch>
              </a:blipFill>
            </p:spPr>
            <p:txBody>
              <a:bodyPr/>
              <a:lstStyle/>
              <a:p>
                <a:r>
                  <a:rPr lang="en-GB">
                    <a:noFill/>
                  </a:rPr>
                  <a:t> </a:t>
                </a:r>
              </a:p>
            </p:txBody>
          </p:sp>
        </mc:Fallback>
      </mc:AlternateContent>
      <p:pic>
        <p:nvPicPr>
          <p:cNvPr id="4" name="Картина 3">
            <a:extLst>
              <a:ext uri="{FF2B5EF4-FFF2-40B4-BE49-F238E27FC236}">
                <a16:creationId xmlns:a16="http://schemas.microsoft.com/office/drawing/2014/main" id="{F067324C-404A-FB93-E0C2-865AEDAD1713}"/>
              </a:ext>
            </a:extLst>
          </p:cNvPr>
          <p:cNvPicPr>
            <a:picLocks noChangeAspect="1"/>
          </p:cNvPicPr>
          <p:nvPr/>
        </p:nvPicPr>
        <p:blipFill>
          <a:blip r:embed="rId8"/>
          <a:stretch>
            <a:fillRect/>
          </a:stretch>
        </p:blipFill>
        <p:spPr>
          <a:xfrm>
            <a:off x="2771800" y="639743"/>
            <a:ext cx="1939140" cy="1620703"/>
          </a:xfrm>
          <a:prstGeom prst="rect">
            <a:avLst/>
          </a:prstGeom>
        </p:spPr>
      </p:pic>
      <mc:AlternateContent xmlns:mc="http://schemas.openxmlformats.org/markup-compatibility/2006" xmlns:a14="http://schemas.microsoft.com/office/drawing/2010/main">
        <mc:Choice Requires="a14">
          <p:sp>
            <p:nvSpPr>
              <p:cNvPr id="33" name="Текстово поле 32">
                <a:extLst>
                  <a:ext uri="{FF2B5EF4-FFF2-40B4-BE49-F238E27FC236}">
                    <a16:creationId xmlns:a16="http://schemas.microsoft.com/office/drawing/2014/main" id="{942C65CA-A23B-2CE7-66E5-F7F66BD4049E}"/>
                  </a:ext>
                </a:extLst>
              </p:cNvPr>
              <p:cNvSpPr txBox="1"/>
              <p:nvPr/>
            </p:nvSpPr>
            <p:spPr>
              <a:xfrm>
                <a:off x="725594" y="4220121"/>
                <a:ext cx="1182110" cy="4085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𝐶</m:t>
                          </m:r>
                        </m:e>
                        <m:sub>
                          <m:r>
                            <a:rPr lang="en-US" sz="2000" b="0" i="1" smtClean="0">
                              <a:solidFill>
                                <a:srgbClr val="000000"/>
                              </a:solidFill>
                              <a:latin typeface="Cambria Math" panose="02040503050406030204" pitchFamily="18" charset="0"/>
                            </a:rPr>
                            <m:t>1</m:t>
                          </m:r>
                        </m:sub>
                      </m:sSub>
                      <m:r>
                        <a:rPr lang="en-US" sz="2000" i="1">
                          <a:solidFill>
                            <a:schemeClr val="tx1"/>
                          </a:solidFill>
                          <a:latin typeface="Cambria Math" panose="02040503050406030204" pitchFamily="18" charset="0"/>
                        </a:rPr>
                        <m:t>=</m:t>
                      </m:r>
                      <m:r>
                        <a:rPr lang="en-US" sz="2000" i="1" smtClean="0">
                          <a:solidFill>
                            <a:schemeClr val="tx1"/>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r>
                            <a:rPr lang="en-US" sz="2000" i="1">
                              <a:solidFill>
                                <a:srgbClr val="000000"/>
                              </a:solidFill>
                              <a:latin typeface="Cambria Math" panose="02040503050406030204" pitchFamily="18" charset="0"/>
                            </a:rPr>
                            <m:t>3</m:t>
                          </m:r>
                        </m:sub>
                      </m:sSub>
                    </m:oMath>
                  </m:oMathPara>
                </a14:m>
                <a:endParaRPr lang="en-GB" sz="2000" dirty="0">
                  <a:solidFill>
                    <a:schemeClr val="tx1"/>
                  </a:solidFill>
                </a:endParaRPr>
              </a:p>
            </p:txBody>
          </p:sp>
        </mc:Choice>
        <mc:Fallback xmlns="">
          <p:sp>
            <p:nvSpPr>
              <p:cNvPr id="33" name="Текстово поле 32">
                <a:extLst>
                  <a:ext uri="{FF2B5EF4-FFF2-40B4-BE49-F238E27FC236}">
                    <a16:creationId xmlns:a16="http://schemas.microsoft.com/office/drawing/2014/main" id="{942C65CA-A23B-2CE7-66E5-F7F66BD4049E}"/>
                  </a:ext>
                </a:extLst>
              </p:cNvPr>
              <p:cNvSpPr txBox="1">
                <a:spLocks noRot="1" noChangeAspect="1" noMove="1" noResize="1" noEditPoints="1" noAdjustHandles="1" noChangeArrowheads="1" noChangeShapeType="1" noTextEdit="1"/>
              </p:cNvSpPr>
              <p:nvPr/>
            </p:nvSpPr>
            <p:spPr>
              <a:xfrm>
                <a:off x="725594" y="4220121"/>
                <a:ext cx="1182110" cy="408573"/>
              </a:xfrm>
              <a:prstGeom prst="rect">
                <a:avLst/>
              </a:prstGeom>
              <a:blipFill>
                <a:blip r:embed="rId9"/>
                <a:stretch>
                  <a:fillRect t="-2985" r="-10825" b="-298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Текстово поле 34">
                <a:extLst>
                  <a:ext uri="{FF2B5EF4-FFF2-40B4-BE49-F238E27FC236}">
                    <a16:creationId xmlns:a16="http://schemas.microsoft.com/office/drawing/2014/main" id="{338B4035-46D6-288C-8DA1-4FFC7160031A}"/>
                  </a:ext>
                </a:extLst>
              </p:cNvPr>
              <p:cNvSpPr txBox="1"/>
              <p:nvPr/>
            </p:nvSpPr>
            <p:spPr>
              <a:xfrm>
                <a:off x="828873" y="4780820"/>
                <a:ext cx="4581236" cy="408573"/>
              </a:xfrm>
              <a:prstGeom prst="rect">
                <a:avLst/>
              </a:prstGeom>
              <a:noFill/>
            </p:spPr>
            <p:txBody>
              <a:bodyPr wrap="square">
                <a:spAutoFit/>
              </a:bodyPr>
              <a:lstStyle/>
              <a:p>
                <a14:m>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3</m:t>
                        </m:r>
                      </m:sub>
                    </m:sSub>
                    <m:r>
                      <a:rPr lang="en-US" sz="2000" b="0" i="1" smtClean="0">
                        <a:solidFill>
                          <a:srgbClr val="000000"/>
                        </a:solidFill>
                        <a:latin typeface="Cambria Math" panose="02040503050406030204" pitchFamily="18" charset="0"/>
                      </a:rPr>
                      <m:t>=</m:t>
                    </m:r>
                  </m:oMath>
                </a14:m>
                <a:r>
                  <a:rPr lang="en-GB" sz="2000" dirty="0" err="1"/>
                  <a:t>Diag</a:t>
                </a:r>
                <a:r>
                  <a:rPr lang="en-GB" sz="2000" dirty="0"/>
                  <a:t>[</a:t>
                </a:r>
                <a14:m>
                  <m:oMath xmlns:m="http://schemas.openxmlformats.org/officeDocument/2006/math">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r>
                          <a:rPr lang="en-US" sz="2000" b="0" i="1" smtClean="0">
                            <a:solidFill>
                              <a:srgbClr val="000000"/>
                            </a:solidFill>
                            <a:latin typeface="Cambria Math" panose="02040503050406030204" pitchFamily="18" charset="0"/>
                          </a:rPr>
                          <m:t>8</m:t>
                        </m:r>
                      </m:sub>
                    </m:sSub>
                    <m:r>
                      <a:rPr lang="en-US" sz="2000" dirty="0">
                        <a:solidFill>
                          <a:srgbClr val="000000"/>
                        </a:solidFill>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𝐶</m:t>
                        </m:r>
                      </m:e>
                      <m:sub>
                        <m:r>
                          <a:rPr lang="en-US" sz="2000" i="1">
                            <a:solidFill>
                              <a:srgbClr val="000000"/>
                            </a:solidFill>
                            <a:latin typeface="Cambria Math" panose="02040503050406030204" pitchFamily="18" charset="0"/>
                          </a:rPr>
                          <m:t>1</m:t>
                        </m:r>
                      </m:sub>
                    </m:sSub>
                    <m:r>
                      <a:rPr lang="en-US" sz="2000" b="0" i="1" smtClean="0">
                        <a:solidFill>
                          <a:srgbClr val="000000"/>
                        </a:solidFill>
                        <a:latin typeface="Cambria Math" panose="02040503050406030204" pitchFamily="18" charset="0"/>
                      </a:rPr>
                      <m:t>,  </m:t>
                    </m:r>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r>
                          <a:rPr lang="en-US" sz="2000" b="0" i="1" smtClean="0">
                            <a:solidFill>
                              <a:srgbClr val="000000"/>
                            </a:solidFill>
                            <a:latin typeface="Cambria Math" panose="02040503050406030204" pitchFamily="18" charset="0"/>
                          </a:rPr>
                          <m:t>24</m:t>
                        </m:r>
                      </m:sub>
                    </m:sSub>
                  </m:oMath>
                </a14:m>
                <a:r>
                  <a:rPr lang="en-GB" sz="2000" dirty="0"/>
                  <a:t>]</a:t>
                </a:r>
              </a:p>
            </p:txBody>
          </p:sp>
        </mc:Choice>
        <mc:Fallback xmlns="">
          <p:sp>
            <p:nvSpPr>
              <p:cNvPr id="35" name="Текстово поле 34">
                <a:extLst>
                  <a:ext uri="{FF2B5EF4-FFF2-40B4-BE49-F238E27FC236}">
                    <a16:creationId xmlns:a16="http://schemas.microsoft.com/office/drawing/2014/main" id="{338B4035-46D6-288C-8DA1-4FFC7160031A}"/>
                  </a:ext>
                </a:extLst>
              </p:cNvPr>
              <p:cNvSpPr txBox="1">
                <a:spLocks noRot="1" noChangeAspect="1" noMove="1" noResize="1" noEditPoints="1" noAdjustHandles="1" noChangeArrowheads="1" noChangeShapeType="1" noTextEdit="1"/>
              </p:cNvSpPr>
              <p:nvPr/>
            </p:nvSpPr>
            <p:spPr>
              <a:xfrm>
                <a:off x="828873" y="4780820"/>
                <a:ext cx="4581236" cy="408573"/>
              </a:xfrm>
              <a:prstGeom prst="rect">
                <a:avLst/>
              </a:prstGeom>
              <a:blipFill>
                <a:blip r:embed="rId10"/>
                <a:stretch>
                  <a:fillRect t="-4478" b="-268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Object 10">
                <a:extLst>
                  <a:ext uri="{FF2B5EF4-FFF2-40B4-BE49-F238E27FC236}">
                    <a16:creationId xmlns:a16="http://schemas.microsoft.com/office/drawing/2014/main" id="{B795A72B-EA3F-37C2-AFFD-FD89D13D8274}"/>
                  </a:ext>
                </a:extLst>
              </p:cNvPr>
              <p:cNvSpPr txBox="1"/>
              <p:nvPr/>
            </p:nvSpPr>
            <p:spPr bwMode="auto">
              <a:xfrm>
                <a:off x="828873" y="5249259"/>
                <a:ext cx="7486253" cy="1026647"/>
              </a:xfrm>
              <a:prstGeom prst="rect">
                <a:avLst/>
              </a:prstGeom>
              <a:noFill/>
            </p:spPr>
            <p:txBody>
              <a:bodyPr>
                <a:noAutofit/>
              </a:bodyPr>
              <a:lstStyle/>
              <a:p>
                <a14:m>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𝜓</m:t>
                            </m:r>
                          </m:e>
                          <m:sub>
                            <m:r>
                              <a:rPr lang="en-US" sz="2000" b="0" i="1" smtClean="0">
                                <a:solidFill>
                                  <a:schemeClr val="tx1"/>
                                </a:solidFill>
                                <a:latin typeface="Cambria Math" panose="02040503050406030204" pitchFamily="18" charset="0"/>
                                <a:ea typeface="Cambria Math" panose="02040503050406030204" pitchFamily="18" charset="0"/>
                              </a:rPr>
                              <m:t>4</m:t>
                            </m:r>
                          </m:sub>
                        </m:sSub>
                      </m:e>
                    </m:d>
                    <m:r>
                      <a:rPr lang="en-US" sz="2000" b="0" i="1" smtClean="0">
                        <a:solidFill>
                          <a:schemeClr val="tx1"/>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1</m:t>
                        </m:r>
                      </m:sub>
                    </m:sSub>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b="0" i="1" smtClean="0">
                                <a:latin typeface="Cambria Math" panose="02040503050406030204" pitchFamily="18" charset="0"/>
                                <a:ea typeface="Cambria Math" panose="02040503050406030204" pitchFamily="18" charset="0"/>
                              </a:rPr>
                              <m:t>1</m:t>
                            </m:r>
                          </m:sub>
                        </m:sSub>
                      </m:e>
                    </m:d>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rad>
                          <m:radPr>
                            <m:degHide m:val="on"/>
                            <m:ctrlPr>
                              <a:rPr lang="en-US" sz="2000" i="1">
                                <a:latin typeface="Cambria Math" panose="02040503050406030204" pitchFamily="18" charset="0"/>
                              </a:rPr>
                            </m:ctrlPr>
                          </m:radPr>
                          <m:deg/>
                          <m:e>
                            <m:r>
                              <a:rPr lang="en-US" sz="2000" i="1">
                                <a:latin typeface="Cambria Math" panose="02040503050406030204" pitchFamily="18" charset="0"/>
                              </a:rPr>
                              <m:t>6</m:t>
                            </m:r>
                          </m:e>
                        </m:rad>
                      </m:den>
                    </m:f>
                    <m:d>
                      <m:dPr>
                        <m:begChr m:val="|"/>
                        <m:endChr m:val="⟩"/>
                        <m:ctrlPr>
                          <a:rPr lang="en-US" sz="2000" i="1">
                            <a:latin typeface="Cambria Math" panose="02040503050406030204" pitchFamily="18" charset="0"/>
                          </a:rPr>
                        </m:ctrlPr>
                      </m:dPr>
                      <m:e>
                        <m:r>
                          <a:rPr lang="en-US" sz="2000" i="1">
                            <a:solidFill>
                              <a:srgbClr val="000000"/>
                            </a:solidFill>
                            <a:latin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rPr>
                      <m:t>(</m:t>
                    </m:r>
                    <m:nary>
                      <m:naryPr>
                        <m:chr m:val="∑"/>
                        <m:ctrlPr>
                          <a:rPr lang="en-US" sz="2000" i="1">
                            <a:solidFill>
                              <a:srgbClr val="000000"/>
                            </a:solidFill>
                            <a:latin typeface="Cambria Math" panose="02040503050406030204" pitchFamily="18" charset="0"/>
                          </a:rPr>
                        </m:ctrlPr>
                      </m:naryPr>
                      <m:sub>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latin typeface="Cambria Math" panose="02040503050406030204" pitchFamily="18" charset="0"/>
                              </a:rPr>
                              <m:t>1</m:t>
                            </m:r>
                          </m:sub>
                        </m:sSub>
                        <m:r>
                          <a:rPr lang="en-US" sz="2000" i="1">
                            <a:solidFill>
                              <a:srgbClr val="000000"/>
                            </a:solidFill>
                            <a:latin typeface="Cambria Math" panose="02040503050406030204" pitchFamily="18" charset="0"/>
                          </a:rPr>
                          <m:t>=0</m:t>
                        </m:r>
                      </m:sub>
                      <m:sup>
                        <m:sSup>
                          <m:sSupPr>
                            <m:ctrlPr>
                              <a:rPr lang="en-US" sz="2000" i="1">
                                <a:latin typeface="Cambria Math" panose="02040503050406030204" pitchFamily="18" charset="0"/>
                              </a:rPr>
                            </m:ctrlPr>
                          </m:sSupPr>
                          <m:e>
                            <m:r>
                              <a:rPr lang="en-US" sz="2000" i="1">
                                <a:latin typeface="Cambria Math" panose="02040503050406030204" pitchFamily="18" charset="0"/>
                              </a:rPr>
                              <m:t>2</m:t>
                            </m:r>
                          </m:e>
                          <m:sup>
                            <m:r>
                              <a:rPr lang="en-US" sz="2000" i="1">
                                <a:latin typeface="Cambria Math" panose="02040503050406030204" pitchFamily="18" charset="0"/>
                              </a:rPr>
                              <m:t>3</m:t>
                            </m:r>
                          </m:sup>
                        </m:sSup>
                        <m:r>
                          <a:rPr lang="en-US" sz="2000" i="1">
                            <a:solidFill>
                              <a:srgbClr val="000000"/>
                            </a:solidFill>
                            <a:latin typeface="Cambria Math" panose="02040503050406030204" pitchFamily="18" charset="0"/>
                          </a:rPr>
                          <m:t>−1</m:t>
                        </m:r>
                      </m:sup>
                      <m:e>
                        <m:nary>
                          <m:naryPr>
                            <m:chr m:val="∑"/>
                            <m:ctrlPr>
                              <a:rPr lang="en-US" sz="2000" i="1">
                                <a:solidFill>
                                  <a:srgbClr val="000000"/>
                                </a:solidFill>
                                <a:latin typeface="Cambria Math" panose="02040503050406030204" pitchFamily="18" charset="0"/>
                              </a:rPr>
                            </m:ctrlPr>
                          </m:naryPr>
                          <m:sub>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solidFill>
                                      <a:srgbClr val="000000"/>
                                    </a:solidFill>
                                    <a:latin typeface="Cambria Math" panose="02040503050406030204" pitchFamily="18" charset="0"/>
                                  </a:rPr>
                                  <m:t>2</m:t>
                                </m:r>
                              </m:sub>
                            </m:sSub>
                            <m:r>
                              <a:rPr lang="en-US" sz="2000" i="1">
                                <a:solidFill>
                                  <a:srgbClr val="000000"/>
                                </a:solidFill>
                                <a:latin typeface="Cambria Math" panose="02040503050406030204" pitchFamily="18" charset="0"/>
                              </a:rPr>
                              <m:t>=0</m:t>
                            </m:r>
                          </m:sub>
                          <m:sup>
                            <m:r>
                              <a:rPr lang="en-US" sz="2000" i="1">
                                <a:latin typeface="Cambria Math" panose="02040503050406030204" pitchFamily="18" charset="0"/>
                              </a:rPr>
                              <m:t>2</m:t>
                            </m:r>
                          </m:sup>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latin typeface="Cambria Math" panose="02040503050406030204" pitchFamily="18" charset="0"/>
                                      </a:rPr>
                                      <m:t>1</m:t>
                                    </m:r>
                                  </m:sub>
                                </m:sSub>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solidFill>
                                          <a:srgbClr val="000000"/>
                                        </a:solidFill>
                                        <a:latin typeface="Cambria Math" panose="02040503050406030204" pitchFamily="18" charset="0"/>
                                      </a:rPr>
                                      <m:t>2</m:t>
                                    </m:r>
                                  </m:sub>
                                </m:sSub>
                              </m:e>
                            </m:d>
                          </m:e>
                        </m:nary>
                      </m:e>
                    </m:nary>
                  </m:oMath>
                </a14:m>
                <a:r>
                  <a:rPr lang="en-US" sz="2000" dirty="0">
                    <a:solidFill>
                      <a:schemeClr val="tx1"/>
                    </a:solidFill>
                  </a:rPr>
                  <a:t>-(</a:t>
                </a:r>
                <a14:m>
                  <m:oMath xmlns:m="http://schemas.openxmlformats.org/officeDocument/2006/math">
                    <m:d>
                      <m:dPr>
                        <m:begChr m:val="|"/>
                        <m:endChr m:val="⟩"/>
                        <m:ctrlPr>
                          <a:rPr lang="en-US" sz="2000" i="1">
                            <a:latin typeface="Cambria Math" panose="02040503050406030204" pitchFamily="18" charset="0"/>
                          </a:rPr>
                        </m:ctrlPr>
                      </m:dPr>
                      <m:e>
                        <m:r>
                          <a:rPr lang="en-US" sz="2000" i="1">
                            <a:latin typeface="Cambria Math" panose="02040503050406030204" pitchFamily="18" charset="0"/>
                          </a:rPr>
                          <m:t>1</m:t>
                        </m:r>
                      </m:e>
                    </m:d>
                    <m:r>
                      <a:rPr lang="en-US" sz="2000" b="0" i="1" smtClean="0">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5</m:t>
                        </m:r>
                      </m:e>
                    </m:d>
                  </m:oMath>
                </a14:m>
                <a:r>
                  <a:rPr lang="en-US" sz="2000" dirty="0">
                    <a:solidFill>
                      <a:srgbClr val="000000"/>
                    </a:solidFill>
                  </a:rPr>
                  <a:t>)</a:t>
                </a:r>
                <a:r>
                  <a:rPr lang="en-US" sz="2000" dirty="0">
                    <a:solidFill>
                      <a:srgbClr val="000000"/>
                    </a:solidFill>
                    <a:ea typeface="Cambria Math" panose="02040503050406030204" pitchFamily="18" charset="0"/>
                  </a:rPr>
                  <a:t> </a:t>
                </a:r>
                <a14:m>
                  <m:oMath xmlns:m="http://schemas.openxmlformats.org/officeDocument/2006/math">
                    <m:r>
                      <a:rPr lang="en-US" sz="2000" dirty="0">
                        <a:solidFill>
                          <a:srgbClr val="000000"/>
                        </a:solidFill>
                        <a:latin typeface="Cambria Math" panose="02040503050406030204" pitchFamily="18" charset="0"/>
                        <a:ea typeface="Cambria Math" panose="02040503050406030204" pitchFamily="18" charset="0"/>
                      </a:rPr>
                      <m:t>⊗</m:t>
                    </m:r>
                  </m:oMath>
                </a14:m>
                <a:r>
                  <a:rPr lang="en-US" sz="2000" dirty="0">
                    <a:solidFill>
                      <a:srgbClr val="000000"/>
                    </a:solidFill>
                  </a:rPr>
                  <a:t> </a:t>
                </a:r>
                <a14:m>
                  <m:oMath xmlns:m="http://schemas.openxmlformats.org/officeDocument/2006/math">
                    <m:nary>
                      <m:naryPr>
                        <m:chr m:val="∑"/>
                        <m:ctrlPr>
                          <a:rPr lang="en-US" sz="2000" i="1">
                            <a:solidFill>
                              <a:srgbClr val="000000"/>
                            </a:solidFill>
                            <a:latin typeface="Cambria Math" panose="02040503050406030204" pitchFamily="18" charset="0"/>
                          </a:rPr>
                        </m:ctrlPr>
                      </m:naryPr>
                      <m:sub>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solidFill>
                                  <a:srgbClr val="000000"/>
                                </a:solidFill>
                                <a:latin typeface="Cambria Math" panose="02040503050406030204" pitchFamily="18" charset="0"/>
                              </a:rPr>
                              <m:t>2</m:t>
                            </m:r>
                          </m:sub>
                        </m:sSub>
                        <m:r>
                          <a:rPr lang="en-US" sz="2000" i="1">
                            <a:solidFill>
                              <a:srgbClr val="000000"/>
                            </a:solidFill>
                            <a:latin typeface="Cambria Math" panose="02040503050406030204" pitchFamily="18" charset="0"/>
                          </a:rPr>
                          <m:t>=0</m:t>
                        </m:r>
                      </m:sub>
                      <m:sup>
                        <m:r>
                          <a:rPr lang="en-US" sz="2000" i="1">
                            <a:latin typeface="Cambria Math" panose="02040503050406030204" pitchFamily="18" charset="0"/>
                          </a:rPr>
                          <m:t>2</m:t>
                        </m:r>
                      </m:sup>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solidFill>
                                      <a:srgbClr val="000000"/>
                                    </a:solidFill>
                                    <a:latin typeface="Cambria Math" panose="02040503050406030204" pitchFamily="18" charset="0"/>
                                  </a:rPr>
                                  <m:t>2</m:t>
                                </m:r>
                              </m:sub>
                            </m:sSub>
                          </m:e>
                        </m:d>
                      </m:e>
                    </m:nary>
                  </m:oMath>
                </a14:m>
                <a:r>
                  <a:rPr lang="en-US" sz="2000" dirty="0"/>
                  <a:t>) -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rad>
                          <m:radPr>
                            <m:degHide m:val="on"/>
                            <m:ctrlPr>
                              <a:rPr lang="en-US" sz="2000" i="1">
                                <a:latin typeface="Cambria Math" panose="02040503050406030204" pitchFamily="18" charset="0"/>
                              </a:rPr>
                            </m:ctrlPr>
                          </m:radPr>
                          <m:deg/>
                          <m:e>
                            <m:r>
                              <a:rPr lang="en-US" sz="2000" i="1">
                                <a:latin typeface="Cambria Math" panose="02040503050406030204" pitchFamily="18" charset="0"/>
                              </a:rPr>
                              <m:t>6</m:t>
                            </m:r>
                          </m:e>
                        </m:rad>
                      </m:den>
                    </m:f>
                    <m:r>
                      <a:rPr lang="en-US" sz="2000" b="0" i="1" smtClean="0">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b="0" i="1" smtClean="0">
                            <a:solidFill>
                              <a:srgbClr val="000000"/>
                            </a:solidFill>
                            <a:latin typeface="Cambria Math" panose="02040503050406030204" pitchFamily="18" charset="0"/>
                          </a:rPr>
                          <m:t>1</m:t>
                        </m:r>
                      </m:e>
                    </m:d>
                    <m:r>
                      <a:rPr lang="en-US" sz="2000" dirty="0">
                        <a:solidFill>
                          <a:srgbClr val="000000"/>
                        </a:solidFill>
                        <a:latin typeface="Cambria Math" panose="02040503050406030204" pitchFamily="18" charset="0"/>
                        <a:ea typeface="Cambria Math" panose="02040503050406030204" pitchFamily="18" charset="0"/>
                      </a:rPr>
                      <m:t>⊗</m:t>
                    </m:r>
                    <m:r>
                      <m:rPr>
                        <m:nor/>
                      </m:rPr>
                      <a:rPr lang="en-US" sz="2000" dirty="0"/>
                      <m:t>(</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1</m:t>
                        </m:r>
                      </m:e>
                    </m:d>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5</m:t>
                        </m:r>
                      </m:e>
                    </m:d>
                    <m:r>
                      <m:rPr>
                        <m:nor/>
                      </m:rPr>
                      <a:rPr lang="en-US" sz="2000" dirty="0">
                        <a:solidFill>
                          <a:srgbClr val="000000"/>
                        </a:solidFill>
                      </a:rPr>
                      <m:t>)</m:t>
                    </m:r>
                    <m:r>
                      <a:rPr lang="en-US" sz="2000" dirty="0">
                        <a:solidFill>
                          <a:srgbClr val="000000"/>
                        </a:solidFill>
                        <a:latin typeface="Cambria Math" panose="02040503050406030204" pitchFamily="18" charset="0"/>
                        <a:ea typeface="Cambria Math" panose="02040503050406030204" pitchFamily="18" charset="0"/>
                      </a:rPr>
                      <m:t>⊗</m:t>
                    </m:r>
                    <m:nary>
                      <m:naryPr>
                        <m:chr m:val="∑"/>
                        <m:ctrlPr>
                          <a:rPr lang="en-US" sz="2000" i="1">
                            <a:solidFill>
                              <a:srgbClr val="000000"/>
                            </a:solidFill>
                            <a:latin typeface="Cambria Math" panose="02040503050406030204" pitchFamily="18" charset="0"/>
                          </a:rPr>
                        </m:ctrlPr>
                      </m:naryPr>
                      <m:sub>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solidFill>
                                  <a:srgbClr val="000000"/>
                                </a:solidFill>
                                <a:latin typeface="Cambria Math" panose="02040503050406030204" pitchFamily="18" charset="0"/>
                              </a:rPr>
                              <m:t>2</m:t>
                            </m:r>
                          </m:sub>
                        </m:sSub>
                        <m:r>
                          <a:rPr lang="en-US" sz="2000" i="1">
                            <a:solidFill>
                              <a:srgbClr val="000000"/>
                            </a:solidFill>
                            <a:latin typeface="Cambria Math" panose="02040503050406030204" pitchFamily="18" charset="0"/>
                          </a:rPr>
                          <m:t>=0</m:t>
                        </m:r>
                      </m:sub>
                      <m:sup>
                        <m:r>
                          <a:rPr lang="en-US" sz="2000" i="1">
                            <a:latin typeface="Cambria Math" panose="02040503050406030204" pitchFamily="18" charset="0"/>
                          </a:rPr>
                          <m:t>2</m:t>
                        </m:r>
                      </m:sup>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solidFill>
                                      <a:srgbClr val="000000"/>
                                    </a:solidFill>
                                    <a:latin typeface="Cambria Math" panose="02040503050406030204" pitchFamily="18" charset="0"/>
                                  </a:rPr>
                                  <m:t>2</m:t>
                                </m:r>
                              </m:sub>
                            </m:sSub>
                          </m:e>
                        </m:d>
                      </m:e>
                    </m:nary>
                    <m:r>
                      <a:rPr lang="en-US" sz="2000" b="0" i="1" smtClean="0">
                        <a:solidFill>
                          <a:srgbClr val="000000"/>
                        </a:solidFill>
                        <a:latin typeface="Cambria Math" panose="02040503050406030204" pitchFamily="18" charset="0"/>
                      </a:rPr>
                      <m:t>)</m:t>
                    </m:r>
                  </m:oMath>
                </a14:m>
                <a:endParaRPr lang="en-US" sz="2000" dirty="0">
                  <a:solidFill>
                    <a:schemeClr val="tx1"/>
                  </a:solidFill>
                </a:endParaRPr>
              </a:p>
            </p:txBody>
          </p:sp>
        </mc:Choice>
        <mc:Fallback xmlns="">
          <p:sp>
            <p:nvSpPr>
              <p:cNvPr id="37" name="Object 10">
                <a:extLst>
                  <a:ext uri="{FF2B5EF4-FFF2-40B4-BE49-F238E27FC236}">
                    <a16:creationId xmlns:a16="http://schemas.microsoft.com/office/drawing/2014/main" id="{B795A72B-EA3F-37C2-AFFD-FD89D13D8274}"/>
                  </a:ext>
                </a:extLst>
              </p:cNvPr>
              <p:cNvSpPr txBox="1">
                <a:spLocks noRot="1" noChangeAspect="1" noMove="1" noResize="1" noEditPoints="1" noAdjustHandles="1" noChangeArrowheads="1" noChangeShapeType="1" noTextEdit="1"/>
              </p:cNvSpPr>
              <p:nvPr/>
            </p:nvSpPr>
            <p:spPr bwMode="auto">
              <a:xfrm>
                <a:off x="828873" y="5249259"/>
                <a:ext cx="7486253" cy="1026647"/>
              </a:xfrm>
              <a:prstGeom prst="rect">
                <a:avLst/>
              </a:prstGeom>
              <a:blipFill>
                <a:blip r:embed="rId11"/>
                <a:stretch>
                  <a:fillRect l="-5049" t="-41420" b="-59763"/>
                </a:stretch>
              </a:blipFill>
            </p:spPr>
            <p:txBody>
              <a:bodyPr/>
              <a:lstStyle/>
              <a:p>
                <a:r>
                  <a:rPr lang="en-GB">
                    <a:noFill/>
                  </a:rPr>
                  <a:t> </a:t>
                </a:r>
              </a:p>
            </p:txBody>
          </p:sp>
        </mc:Fallback>
      </mc:AlternateContent>
    </p:spTree>
    <p:extLst>
      <p:ext uri="{BB962C8B-B14F-4D97-AF65-F5344CB8AC3E}">
        <p14:creationId xmlns:p14="http://schemas.microsoft.com/office/powerpoint/2010/main" val="36892779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53F6E27A-8DB7-DCD5-5637-AD056A85BBEB}"/>
              </a:ext>
            </a:extLst>
          </p:cNvPr>
          <p:cNvSpPr>
            <a:spLocks noGrp="1"/>
          </p:cNvSpPr>
          <p:nvPr>
            <p:ph type="title"/>
          </p:nvPr>
        </p:nvSpPr>
        <p:spPr>
          <a:xfrm>
            <a:off x="500995" y="15249"/>
            <a:ext cx="8460367" cy="844477"/>
          </a:xfrm>
        </p:spPr>
        <p:txBody>
          <a:bodyPr/>
          <a:lstStyle/>
          <a:p>
            <a:pPr algn="ctr"/>
            <a:r>
              <a:rPr lang="en-US" sz="3600" dirty="0">
                <a:solidFill>
                  <a:schemeClr val="tx2">
                    <a:lumMod val="40000"/>
                    <a:lumOff val="60000"/>
                  </a:schemeClr>
                </a:solidFill>
                <a:latin typeface="Arial" pitchFamily="34" charset="0"/>
                <a:cs typeface="Arial" pitchFamily="34" charset="0"/>
              </a:rPr>
              <a:t>Example 2</a:t>
            </a:r>
            <a:endParaRPr lang="en-GB" dirty="0"/>
          </a:p>
        </p:txBody>
      </p:sp>
      <p:pic>
        <p:nvPicPr>
          <p:cNvPr id="25" name="Картина 24">
            <a:extLst>
              <a:ext uri="{FF2B5EF4-FFF2-40B4-BE49-F238E27FC236}">
                <a16:creationId xmlns:a16="http://schemas.microsoft.com/office/drawing/2014/main" id="{04BE282C-B741-4F19-BD20-2471E1DC9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0917" y="584300"/>
            <a:ext cx="4121854" cy="1630498"/>
          </a:xfrm>
          <a:prstGeom prst="rect">
            <a:avLst/>
          </a:prstGeom>
        </p:spPr>
      </p:pic>
      <mc:AlternateContent xmlns:mc="http://schemas.openxmlformats.org/markup-compatibility/2006" xmlns:a14="http://schemas.microsoft.com/office/drawing/2010/main">
        <mc:Choice Requires="a14">
          <p:sp>
            <p:nvSpPr>
              <p:cNvPr id="37" name="Object 10">
                <a:extLst>
                  <a:ext uri="{FF2B5EF4-FFF2-40B4-BE49-F238E27FC236}">
                    <a16:creationId xmlns:a16="http://schemas.microsoft.com/office/drawing/2014/main" id="{B795A72B-EA3F-37C2-AFFD-FD89D13D8274}"/>
                  </a:ext>
                </a:extLst>
              </p:cNvPr>
              <p:cNvSpPr txBox="1"/>
              <p:nvPr/>
            </p:nvSpPr>
            <p:spPr bwMode="auto">
              <a:xfrm>
                <a:off x="500995" y="2305074"/>
                <a:ext cx="6184129" cy="116629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i="1">
                                  <a:latin typeface="Cambria Math" panose="02040503050406030204" pitchFamily="18" charset="0"/>
                                  <a:ea typeface="Cambria Math" panose="02040503050406030204" pitchFamily="18" charset="0"/>
                                </a:rPr>
                                <m:t>5</m:t>
                              </m:r>
                            </m:sub>
                          </m:sSub>
                        </m:e>
                      </m:d>
                      <m:r>
                        <a:rPr lang="en-US" sz="2000" i="1">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i="1">
                              <a:solidFill>
                                <a:srgbClr val="000000"/>
                              </a:solidFill>
                              <a:latin typeface="Cambria Math" panose="02040503050406030204" pitchFamily="18" charset="0"/>
                              <a:ea typeface="Cambria Math" panose="02040503050406030204" pitchFamily="18" charset="0"/>
                            </a:rPr>
                            <m:t>4</m:t>
                          </m:r>
                        </m:sub>
                      </m:sSub>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i="1">
                                  <a:latin typeface="Cambria Math" panose="02040503050406030204" pitchFamily="18" charset="0"/>
                                  <a:ea typeface="Cambria Math" panose="02040503050406030204" pitchFamily="18" charset="0"/>
                                </a:rPr>
                                <m:t>4</m:t>
                              </m:r>
                            </m:sub>
                          </m:sSub>
                        </m:e>
                      </m:d>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rad>
                            <m:radPr>
                              <m:degHide m:val="on"/>
                              <m:ctrlPr>
                                <a:rPr lang="en-US" sz="2000" i="1">
                                  <a:latin typeface="Cambria Math" panose="02040503050406030204" pitchFamily="18" charset="0"/>
                                </a:rPr>
                              </m:ctrlPr>
                            </m:radPr>
                            <m:deg/>
                            <m:e>
                              <m:r>
                                <a:rPr lang="en-US" sz="2000" i="1">
                                  <a:latin typeface="Cambria Math" panose="02040503050406030204" pitchFamily="18" charset="0"/>
                                </a:rPr>
                                <m:t>6</m:t>
                              </m:r>
                            </m:e>
                          </m:rad>
                        </m:den>
                      </m:f>
                      <m:d>
                        <m:dPr>
                          <m:begChr m:val="|"/>
                          <m:endChr m:val="⟩"/>
                          <m:ctrlPr>
                            <a:rPr lang="en-US" sz="2000" i="1">
                              <a:latin typeface="Cambria Math" panose="02040503050406030204" pitchFamily="18" charset="0"/>
                            </a:rPr>
                          </m:ctrlPr>
                        </m:dPr>
                        <m:e>
                          <m:r>
                            <a:rPr lang="en-US" sz="2000" i="1">
                              <a:solidFill>
                                <a:srgbClr val="000000"/>
                              </a:solidFill>
                              <a:latin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nary>
                        <m:naryPr>
                          <m:chr m:val="∑"/>
                          <m:ctrlPr>
                            <a:rPr lang="en-US" sz="2000" i="1">
                              <a:solidFill>
                                <a:srgbClr val="000000"/>
                              </a:solidFill>
                              <a:latin typeface="Cambria Math" panose="02040503050406030204" pitchFamily="18" charset="0"/>
                            </a:rPr>
                          </m:ctrlPr>
                        </m:naryPr>
                        <m:sub>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latin typeface="Cambria Math" panose="02040503050406030204" pitchFamily="18" charset="0"/>
                                </a:rPr>
                                <m:t>1</m:t>
                              </m:r>
                            </m:sub>
                          </m:sSub>
                          <m:r>
                            <a:rPr lang="en-US" sz="2000" i="1">
                              <a:solidFill>
                                <a:srgbClr val="000000"/>
                              </a:solidFill>
                              <a:latin typeface="Cambria Math" panose="02040503050406030204" pitchFamily="18" charset="0"/>
                            </a:rPr>
                            <m:t>=0</m:t>
                          </m:r>
                        </m:sub>
                        <m:sup>
                          <m:sSup>
                            <m:sSupPr>
                              <m:ctrlPr>
                                <a:rPr lang="en-US" sz="2000" i="1">
                                  <a:latin typeface="Cambria Math" panose="02040503050406030204" pitchFamily="18" charset="0"/>
                                </a:rPr>
                              </m:ctrlPr>
                            </m:sSupPr>
                            <m:e>
                              <m:r>
                                <a:rPr lang="en-US" sz="2000" i="1">
                                  <a:latin typeface="Cambria Math" panose="02040503050406030204" pitchFamily="18" charset="0"/>
                                </a:rPr>
                                <m:t>2</m:t>
                              </m:r>
                            </m:e>
                            <m:sup>
                              <m:r>
                                <a:rPr lang="en-US" sz="2000" i="1">
                                  <a:latin typeface="Cambria Math" panose="02040503050406030204" pitchFamily="18" charset="0"/>
                                </a:rPr>
                                <m:t>3</m:t>
                              </m:r>
                            </m:sup>
                          </m:sSup>
                          <m:r>
                            <a:rPr lang="en-US" sz="2000" i="1">
                              <a:solidFill>
                                <a:srgbClr val="000000"/>
                              </a:solidFill>
                              <a:latin typeface="Cambria Math" panose="02040503050406030204" pitchFamily="18" charset="0"/>
                            </a:rPr>
                            <m:t>−1</m:t>
                          </m:r>
                        </m:sup>
                        <m:e>
                          <m:nary>
                            <m:naryPr>
                              <m:chr m:val="∑"/>
                              <m:ctrlPr>
                                <a:rPr lang="en-US" sz="2000" i="1">
                                  <a:solidFill>
                                    <a:srgbClr val="000000"/>
                                  </a:solidFill>
                                  <a:latin typeface="Cambria Math" panose="02040503050406030204" pitchFamily="18" charset="0"/>
                                </a:rPr>
                              </m:ctrlPr>
                            </m:naryPr>
                            <m:sub>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solidFill>
                                        <a:srgbClr val="000000"/>
                                      </a:solidFill>
                                      <a:latin typeface="Cambria Math" panose="02040503050406030204" pitchFamily="18" charset="0"/>
                                    </a:rPr>
                                    <m:t>2</m:t>
                                  </m:r>
                                </m:sub>
                              </m:sSub>
                              <m:r>
                                <a:rPr lang="en-US" sz="2000" i="1">
                                  <a:solidFill>
                                    <a:srgbClr val="000000"/>
                                  </a:solidFill>
                                  <a:latin typeface="Cambria Math" panose="02040503050406030204" pitchFamily="18" charset="0"/>
                                </a:rPr>
                                <m:t>=0</m:t>
                              </m:r>
                            </m:sub>
                            <m:sup>
                              <m:r>
                                <a:rPr lang="en-US" sz="2000" i="1">
                                  <a:latin typeface="Cambria Math" panose="02040503050406030204" pitchFamily="18" charset="0"/>
                                </a:rPr>
                                <m:t>2</m:t>
                              </m:r>
                            </m:sup>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latin typeface="Cambria Math" panose="02040503050406030204" pitchFamily="18" charset="0"/>
                                        </a:rPr>
                                        <m:t>1</m:t>
                                      </m:r>
                                    </m:sub>
                                  </m:sSub>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solidFill>
                                            <a:srgbClr val="000000"/>
                                          </a:solidFill>
                                          <a:latin typeface="Cambria Math" panose="02040503050406030204" pitchFamily="18" charset="0"/>
                                        </a:rPr>
                                        <m:t>2</m:t>
                                      </m:r>
                                    </m:sub>
                                  </m:sSub>
                                </m:e>
                              </m:d>
                            </m:e>
                          </m:nary>
                        </m:e>
                      </m:nary>
                      <m:r>
                        <m:rPr>
                          <m:nor/>
                        </m:rPr>
                        <a:rPr lang="en-US" sz="2000" dirty="0"/>
                        <m:t>−</m:t>
                      </m:r>
                    </m:oMath>
                  </m:oMathPara>
                </a14:m>
                <a:endParaRPr lang="en-US" sz="2000" dirty="0"/>
              </a:p>
              <a:p>
                <a:pPr/>
                <a14:m>
                  <m:oMathPara xmlns:m="http://schemas.openxmlformats.org/officeDocument/2006/math">
                    <m:oMathParaPr>
                      <m:jc m:val="left"/>
                    </m:oMathParaPr>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2</m:t>
                          </m:r>
                        </m:num>
                        <m:den>
                          <m:r>
                            <a:rPr lang="en-US" sz="2000" i="1">
                              <a:latin typeface="Cambria Math" panose="02040503050406030204" pitchFamily="18" charset="0"/>
                            </a:rPr>
                            <m:t>2</m:t>
                          </m:r>
                          <m:rad>
                            <m:radPr>
                              <m:degHide m:val="on"/>
                              <m:ctrlPr>
                                <a:rPr lang="en-US" sz="2000" i="1">
                                  <a:latin typeface="Cambria Math" panose="02040503050406030204" pitchFamily="18" charset="0"/>
                                </a:rPr>
                              </m:ctrlPr>
                            </m:radPr>
                            <m:deg/>
                            <m:e>
                              <m:r>
                                <a:rPr lang="en-US" sz="2000" i="1">
                                  <a:latin typeface="Cambria Math" panose="02040503050406030204" pitchFamily="18" charset="0"/>
                                </a:rPr>
                                <m:t>6</m:t>
                              </m:r>
                            </m:e>
                          </m:rad>
                        </m:den>
                      </m:f>
                      <m:d>
                        <m:dPr>
                          <m:begChr m:val="|"/>
                          <m:endChr m:val="⟩"/>
                          <m:ctrlPr>
                            <a:rPr lang="en-US" sz="2000" i="1">
                              <a:latin typeface="Cambria Math" panose="02040503050406030204" pitchFamily="18" charset="0"/>
                            </a:rPr>
                          </m:ctrlPr>
                        </m:dPr>
                        <m:e>
                          <m:r>
                            <a:rPr lang="en-US" sz="2000" i="1">
                              <a:solidFill>
                                <a:srgbClr val="000000"/>
                              </a:solidFill>
                              <a:latin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r>
                        <m:rPr>
                          <m:nor/>
                        </m:rPr>
                        <a:rPr lang="en-US" sz="2000" dirty="0"/>
                        <m:t>(</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1</m:t>
                          </m:r>
                        </m:e>
                      </m:d>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5</m:t>
                          </m:r>
                        </m:e>
                      </m:d>
                      <m:r>
                        <m:rPr>
                          <m:nor/>
                        </m:rPr>
                        <a:rPr lang="en-US" sz="2000" dirty="0">
                          <a:solidFill>
                            <a:srgbClr val="000000"/>
                          </a:solidFill>
                        </a:rPr>
                        <m:t>)</m:t>
                      </m:r>
                      <m:r>
                        <a:rPr lang="en-US" sz="2000" dirty="0">
                          <a:solidFill>
                            <a:srgbClr val="000000"/>
                          </a:solidFill>
                          <a:latin typeface="Cambria Math" panose="02040503050406030204" pitchFamily="18" charset="0"/>
                          <a:ea typeface="Cambria Math" panose="02040503050406030204" pitchFamily="18" charset="0"/>
                        </a:rPr>
                        <m:t>⊗</m:t>
                      </m:r>
                      <m:nary>
                        <m:naryPr>
                          <m:chr m:val="∑"/>
                          <m:ctrlPr>
                            <a:rPr lang="en-US" sz="2000" i="1">
                              <a:solidFill>
                                <a:srgbClr val="000000"/>
                              </a:solidFill>
                              <a:latin typeface="Cambria Math" panose="02040503050406030204" pitchFamily="18" charset="0"/>
                            </a:rPr>
                          </m:ctrlPr>
                        </m:naryPr>
                        <m:sub>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solidFill>
                                    <a:srgbClr val="000000"/>
                                  </a:solidFill>
                                  <a:latin typeface="Cambria Math" panose="02040503050406030204" pitchFamily="18" charset="0"/>
                                </a:rPr>
                                <m:t>2</m:t>
                              </m:r>
                            </m:sub>
                          </m:sSub>
                          <m:r>
                            <a:rPr lang="en-US" sz="2000" i="1">
                              <a:solidFill>
                                <a:srgbClr val="000000"/>
                              </a:solidFill>
                              <a:latin typeface="Cambria Math" panose="02040503050406030204" pitchFamily="18" charset="0"/>
                            </a:rPr>
                            <m:t>=0</m:t>
                          </m:r>
                        </m:sub>
                        <m:sup>
                          <m:r>
                            <a:rPr lang="en-US" sz="2000" i="1">
                              <a:latin typeface="Cambria Math" panose="02040503050406030204" pitchFamily="18" charset="0"/>
                            </a:rPr>
                            <m:t>2</m:t>
                          </m:r>
                        </m:sup>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solidFill>
                                        <a:srgbClr val="000000"/>
                                      </a:solidFill>
                                      <a:latin typeface="Cambria Math" panose="02040503050406030204" pitchFamily="18" charset="0"/>
                                    </a:rPr>
                                    <m:t>2</m:t>
                                  </m:r>
                                </m:sub>
                              </m:sSub>
                            </m:e>
                          </m:d>
                        </m:e>
                      </m:nary>
                    </m:oMath>
                  </m:oMathPara>
                </a14:m>
                <a:endParaRPr lang="en-US" sz="2000" dirty="0">
                  <a:solidFill>
                    <a:schemeClr val="tx1"/>
                  </a:solidFill>
                </a:endParaRPr>
              </a:p>
            </p:txBody>
          </p:sp>
        </mc:Choice>
        <mc:Fallback xmlns="">
          <p:sp>
            <p:nvSpPr>
              <p:cNvPr id="37" name="Object 10">
                <a:extLst>
                  <a:ext uri="{FF2B5EF4-FFF2-40B4-BE49-F238E27FC236}">
                    <a16:creationId xmlns:a16="http://schemas.microsoft.com/office/drawing/2014/main" id="{B795A72B-EA3F-37C2-AFFD-FD89D13D8274}"/>
                  </a:ext>
                </a:extLst>
              </p:cNvPr>
              <p:cNvSpPr txBox="1">
                <a:spLocks noRot="1" noChangeAspect="1" noMove="1" noResize="1" noEditPoints="1" noAdjustHandles="1" noChangeArrowheads="1" noChangeShapeType="1" noTextEdit="1"/>
              </p:cNvSpPr>
              <p:nvPr/>
            </p:nvSpPr>
            <p:spPr bwMode="auto">
              <a:xfrm>
                <a:off x="500995" y="2305074"/>
                <a:ext cx="6184129" cy="1166298"/>
              </a:xfrm>
              <a:prstGeom prst="rect">
                <a:avLst/>
              </a:prstGeom>
              <a:blipFill>
                <a:blip r:embed="rId3"/>
                <a:stretch>
                  <a:fillRect b="-60733"/>
                </a:stretch>
              </a:blipFill>
            </p:spPr>
            <p:txBody>
              <a:bodyPr/>
              <a:lstStyle/>
              <a:p>
                <a:r>
                  <a:rPr lang="en-GB">
                    <a:noFill/>
                  </a:rPr>
                  <a:t> </a:t>
                </a:r>
              </a:p>
            </p:txBody>
          </p:sp>
        </mc:Fallback>
      </mc:AlternateContent>
      <p:pic>
        <p:nvPicPr>
          <p:cNvPr id="5" name="Картина 4">
            <a:extLst>
              <a:ext uri="{FF2B5EF4-FFF2-40B4-BE49-F238E27FC236}">
                <a16:creationId xmlns:a16="http://schemas.microsoft.com/office/drawing/2014/main" id="{71D4A036-2DDF-6603-01AC-99CBACBA970C}"/>
              </a:ext>
            </a:extLst>
          </p:cNvPr>
          <p:cNvPicPr>
            <a:picLocks noChangeAspect="1"/>
          </p:cNvPicPr>
          <p:nvPr/>
        </p:nvPicPr>
        <p:blipFill>
          <a:blip r:embed="rId4"/>
          <a:stretch>
            <a:fillRect/>
          </a:stretch>
        </p:blipFill>
        <p:spPr>
          <a:xfrm>
            <a:off x="6124907" y="2244638"/>
            <a:ext cx="2836455" cy="2042023"/>
          </a:xfrm>
          <a:prstGeom prst="rect">
            <a:avLst/>
          </a:prstGeom>
        </p:spPr>
      </p:pic>
      <mc:AlternateContent xmlns:mc="http://schemas.openxmlformats.org/markup-compatibility/2006" xmlns:a14="http://schemas.microsoft.com/office/drawing/2010/main">
        <mc:Choice Requires="a14">
          <p:sp>
            <p:nvSpPr>
              <p:cNvPr id="16" name="Object 10">
                <a:extLst>
                  <a:ext uri="{FF2B5EF4-FFF2-40B4-BE49-F238E27FC236}">
                    <a16:creationId xmlns:a16="http://schemas.microsoft.com/office/drawing/2014/main" id="{D93A836E-D93B-6250-4824-A221F6C53B7D}"/>
                  </a:ext>
                </a:extLst>
              </p:cNvPr>
              <p:cNvSpPr txBox="1"/>
              <p:nvPr/>
            </p:nvSpPr>
            <p:spPr bwMode="auto">
              <a:xfrm>
                <a:off x="850246" y="732421"/>
                <a:ext cx="2137577" cy="507740"/>
              </a:xfrm>
              <a:prstGeom prst="rect">
                <a:avLst/>
              </a:prstGeom>
              <a:noFill/>
            </p:spPr>
            <p:txBody>
              <a:bodyPr>
                <a:noAutofit/>
              </a:bodyPr>
              <a:lstStyle/>
              <a:p>
                <a14:m>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4</m:t>
                        </m:r>
                      </m:sub>
                    </m:sSub>
                    <m:r>
                      <a:rPr lang="en-US" sz="2000" b="0" i="1" smtClean="0">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𝑂</m:t>
                    </m:r>
                    <m:r>
                      <a:rPr lang="en-US" sz="2000" dirty="0">
                        <a:solidFill>
                          <a:srgbClr val="000000"/>
                        </a:solidFill>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r>
                          <a:rPr lang="en-US" sz="2000" b="0" i="1" smtClean="0">
                            <a:solidFill>
                              <a:srgbClr val="000000"/>
                            </a:solidFill>
                            <a:latin typeface="Cambria Math" panose="02040503050406030204" pitchFamily="18" charset="0"/>
                          </a:rPr>
                          <m:t>3</m:t>
                        </m:r>
                      </m:sub>
                    </m:sSub>
                  </m:oMath>
                </a14:m>
                <a:r>
                  <a:rPr lang="en-US" sz="2000" dirty="0"/>
                  <a:t>=</a:t>
                </a:r>
                <a:r>
                  <a:rPr lang="en-US" sz="2000" dirty="0">
                    <a:solidFill>
                      <a:srgbClr val="000000"/>
                    </a:solidFill>
                  </a:rPr>
                  <a:t> </a:t>
                </a:r>
                <a14:m>
                  <m:oMath xmlns:m="http://schemas.openxmlformats.org/officeDocument/2006/math">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i="1">
                            <a:solidFill>
                              <a:srgbClr val="000000"/>
                            </a:solidFill>
                            <a:latin typeface="Cambria Math" panose="02040503050406030204" pitchFamily="18" charset="0"/>
                            <a:ea typeface="Cambria Math" panose="02040503050406030204" pitchFamily="18" charset="0"/>
                          </a:rPr>
                          <m:t>4</m:t>
                        </m:r>
                      </m:sub>
                    </m:sSub>
                  </m:oMath>
                </a14:m>
                <a:endParaRPr lang="en-US" sz="2000" dirty="0"/>
              </a:p>
            </p:txBody>
          </p:sp>
        </mc:Choice>
        <mc:Fallback xmlns="">
          <p:sp>
            <p:nvSpPr>
              <p:cNvPr id="16" name="Object 10">
                <a:extLst>
                  <a:ext uri="{FF2B5EF4-FFF2-40B4-BE49-F238E27FC236}">
                    <a16:creationId xmlns:a16="http://schemas.microsoft.com/office/drawing/2014/main" id="{D93A836E-D93B-6250-4824-A221F6C53B7D}"/>
                  </a:ext>
                </a:extLst>
              </p:cNvPr>
              <p:cNvSpPr txBox="1">
                <a:spLocks noRot="1" noChangeAspect="1" noMove="1" noResize="1" noEditPoints="1" noAdjustHandles="1" noChangeArrowheads="1" noChangeShapeType="1" noTextEdit="1"/>
              </p:cNvSpPr>
              <p:nvPr/>
            </p:nvSpPr>
            <p:spPr bwMode="auto">
              <a:xfrm>
                <a:off x="850246" y="732421"/>
                <a:ext cx="2137577" cy="507740"/>
              </a:xfrm>
              <a:prstGeom prst="rect">
                <a:avLst/>
              </a:prstGeom>
              <a:blipFill>
                <a:blip r:embed="rId5"/>
                <a:stretch>
                  <a:fillRect t="-3614" b="-241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1">
                <a:extLst>
                  <a:ext uri="{FF2B5EF4-FFF2-40B4-BE49-F238E27FC236}">
                    <a16:creationId xmlns:a16="http://schemas.microsoft.com/office/drawing/2014/main" id="{6F690390-330C-73AD-1E16-3ECA1ED0EA7B}"/>
                  </a:ext>
                </a:extLst>
              </p:cNvPr>
              <p:cNvSpPr txBox="1"/>
              <p:nvPr/>
            </p:nvSpPr>
            <p:spPr>
              <a:xfrm>
                <a:off x="720223" y="4044211"/>
                <a:ext cx="2699649" cy="9099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rPr>
                        <m:t>𝑆</m:t>
                      </m:r>
                      <m:r>
                        <a:rPr lang="en-US" i="0">
                          <a:solidFill>
                            <a:schemeClr val="tx1"/>
                          </a:solidFill>
                          <a:latin typeface="Cambria Math" panose="02040503050406030204" pitchFamily="18" charset="0"/>
                        </a:rPr>
                        <m:t>=</m:t>
                      </m:r>
                      <m:nary>
                        <m:naryPr>
                          <m:chr m:val="∑"/>
                          <m:limLoc m:val="undOvr"/>
                          <m:ctrlPr>
                            <a:rPr lang="en-US" i="1">
                              <a:solidFill>
                                <a:schemeClr val="tx1"/>
                              </a:solidFill>
                              <a:latin typeface="Cambria Math" panose="02040503050406030204" pitchFamily="18" charset="0"/>
                            </a:rPr>
                          </m:ctrlPr>
                        </m:naryPr>
                        <m:sub>
                          <m:r>
                            <m:rPr>
                              <m:sty m:val="p"/>
                            </m:rPr>
                            <a:rPr lang="en-US" i="0">
                              <a:solidFill>
                                <a:schemeClr val="tx1"/>
                              </a:solidFill>
                              <a:latin typeface="Cambria Math" panose="02040503050406030204" pitchFamily="18" charset="0"/>
                            </a:rPr>
                            <m:t>d</m:t>
                          </m:r>
                          <m:r>
                            <a:rPr lang="en-US" i="0">
                              <a:solidFill>
                                <a:schemeClr val="tx1"/>
                              </a:solidFill>
                              <a:latin typeface="Cambria Math" panose="02040503050406030204" pitchFamily="18" charset="0"/>
                            </a:rPr>
                            <m:t>=0</m:t>
                          </m:r>
                        </m:sub>
                        <m:sup>
                          <m:r>
                            <a:rPr lang="en-US" b="0" i="1" smtClean="0">
                              <a:solidFill>
                                <a:schemeClr val="tx1"/>
                              </a:solidFill>
                              <a:latin typeface="Cambria Math" panose="02040503050406030204" pitchFamily="18" charset="0"/>
                            </a:rPr>
                            <m:t>3−1</m:t>
                          </m:r>
                        </m:sup>
                        <m:e>
                          <m:nary>
                            <m:naryPr>
                              <m:chr m:val="∑"/>
                              <m:limLoc m:val="undOvr"/>
                              <m:ctrlPr>
                                <a:rPr lang="en-US" i="1">
                                  <a:solidFill>
                                    <a:schemeClr val="tx1"/>
                                  </a:solidFill>
                                  <a:latin typeface="Cambria Math" panose="02040503050406030204" pitchFamily="18" charset="0"/>
                                </a:rPr>
                              </m:ctrlPr>
                            </m:naryPr>
                            <m:sub>
                              <m:r>
                                <m:rPr>
                                  <m:sty m:val="p"/>
                                </m:rPr>
                                <a:rPr lang="en-US" i="0">
                                  <a:solidFill>
                                    <a:schemeClr val="tx1"/>
                                  </a:solidFill>
                                  <a:latin typeface="Cambria Math" panose="02040503050406030204" pitchFamily="18" charset="0"/>
                                </a:rPr>
                                <m:t>x</m:t>
                              </m:r>
                              <m:r>
                                <a:rPr lang="en-US" i="0">
                                  <a:solidFill>
                                    <a:schemeClr val="tx1"/>
                                  </a:solidFill>
                                  <a:latin typeface="Cambria Math" panose="02040503050406030204" pitchFamily="18" charset="0"/>
                                </a:rPr>
                                <m:t>=0</m:t>
                              </m:r>
                            </m:sub>
                            <m:sup>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2</m:t>
                                  </m:r>
                                </m:e>
                                <m:sup>
                                  <m:r>
                                    <a:rPr lang="en-US" b="0" i="1" smtClean="0">
                                      <a:solidFill>
                                        <a:schemeClr val="tx1"/>
                                      </a:solidFill>
                                      <a:latin typeface="Cambria Math" panose="02040503050406030204" pitchFamily="18" charset="0"/>
                                    </a:rPr>
                                    <m:t>3</m:t>
                                  </m:r>
                                </m:sup>
                              </m:sSup>
                              <m:r>
                                <a:rPr lang="en-US" b="0" i="0" smtClean="0">
                                  <a:solidFill>
                                    <a:schemeClr val="tx1"/>
                                  </a:solidFill>
                                  <a:latin typeface="Cambria Math" panose="02040503050406030204" pitchFamily="18" charset="0"/>
                                </a:rPr>
                                <m:t>−1</m:t>
                              </m:r>
                            </m:sup>
                            <m:e>
                              <m:d>
                                <m:dPr>
                                  <m:begChr m:val="|"/>
                                  <m:endChr m:val=""/>
                                  <m:ctrlPr>
                                    <a:rPr lang="en-US" i="1">
                                      <a:solidFill>
                                        <a:schemeClr val="tx1"/>
                                      </a:solidFill>
                                      <a:latin typeface="Cambria Math" panose="02040503050406030204" pitchFamily="18" charset="0"/>
                                    </a:rPr>
                                  </m:ctrlPr>
                                </m:dPr>
                                <m:e>
                                  <m:d>
                                    <m:dPr>
                                      <m:begChr m:val=""/>
                                      <m:endChr m:val="〉"/>
                                      <m:ctrlPr>
                                        <a:rPr lang="en-US" i="1">
                                          <a:solidFill>
                                            <a:schemeClr val="tx1"/>
                                          </a:solidFill>
                                          <a:latin typeface="Cambria Math" panose="02040503050406030204" pitchFamily="18" charset="0"/>
                                        </a:rPr>
                                      </m:ctrlPr>
                                    </m:dPr>
                                    <m:e>
                                      <m:sSup>
                                        <m:sSupPr>
                                          <m:ctrlPr>
                                            <a:rPr lang="en-US" i="1" smtClean="0">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𝑥</m:t>
                                          </m:r>
                                        </m:e>
                                        <m:sup>
                                          <m:r>
                                            <a:rPr lang="en-US" b="0" i="1" smtClean="0">
                                              <a:solidFill>
                                                <a:schemeClr val="tx1"/>
                                              </a:solidFill>
                                              <a:latin typeface="Cambria Math" panose="02040503050406030204" pitchFamily="18" charset="0"/>
                                            </a:rPr>
                                            <m:t>𝑑</m:t>
                                          </m:r>
                                        </m:sup>
                                      </m:sSup>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𝑑</m:t>
                                      </m:r>
                                    </m:e>
                                  </m:d>
                                </m:e>
                              </m:d>
                            </m:e>
                          </m:nary>
                        </m:e>
                      </m:nary>
                      <m:d>
                        <m:dPr>
                          <m:begChr m:val="〈"/>
                          <m:endChr m:val=""/>
                          <m:ctrlPr>
                            <a:rPr lang="en-US" i="1">
                              <a:solidFill>
                                <a:schemeClr val="tx1"/>
                              </a:solidFill>
                              <a:latin typeface="Cambria Math" panose="02040503050406030204" pitchFamily="18" charset="0"/>
                            </a:rPr>
                          </m:ctrlPr>
                        </m:dPr>
                        <m:e>
                          <m:d>
                            <m:dPr>
                              <m:begChr m:val=""/>
                              <m:endChr m:val="|"/>
                              <m:ctrlPr>
                                <a:rPr lang="en-US" i="1">
                                  <a:solidFill>
                                    <a:schemeClr val="tx1"/>
                                  </a:solidFill>
                                  <a:latin typeface="Cambria Math" panose="02040503050406030204" pitchFamily="18" charset="0"/>
                                </a:rPr>
                              </m:ctrlPr>
                            </m:dPr>
                            <m:e>
                              <m:r>
                                <m:rPr>
                                  <m:sty m:val="p"/>
                                </m:rPr>
                                <a:rPr lang="en-US">
                                  <a:solidFill>
                                    <a:schemeClr val="tx1"/>
                                  </a:solidFill>
                                  <a:latin typeface="Cambria Math" panose="02040503050406030204" pitchFamily="18" charset="0"/>
                                </a:rPr>
                                <m:t>x</m:t>
                              </m:r>
                              <m:r>
                                <a:rPr lang="en-US">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𝑑</m:t>
                              </m:r>
                            </m:e>
                          </m:d>
                        </m:e>
                      </m:d>
                    </m:oMath>
                  </m:oMathPara>
                </a14:m>
                <a:endParaRPr lang="en-US" dirty="0">
                  <a:solidFill>
                    <a:schemeClr val="tx1"/>
                  </a:solidFill>
                </a:endParaRPr>
              </a:p>
            </p:txBody>
          </p:sp>
        </mc:Choice>
        <mc:Fallback xmlns="">
          <p:sp>
            <p:nvSpPr>
              <p:cNvPr id="17" name="TextBox 11">
                <a:extLst>
                  <a:ext uri="{FF2B5EF4-FFF2-40B4-BE49-F238E27FC236}">
                    <a16:creationId xmlns:a16="http://schemas.microsoft.com/office/drawing/2014/main" id="{6F690390-330C-73AD-1E16-3ECA1ED0EA7B}"/>
                  </a:ext>
                </a:extLst>
              </p:cNvPr>
              <p:cNvSpPr txBox="1">
                <a:spLocks noRot="1" noChangeAspect="1" noMove="1" noResize="1" noEditPoints="1" noAdjustHandles="1" noChangeArrowheads="1" noChangeShapeType="1" noTextEdit="1"/>
              </p:cNvSpPr>
              <p:nvPr/>
            </p:nvSpPr>
            <p:spPr>
              <a:xfrm>
                <a:off x="720223" y="4044211"/>
                <a:ext cx="2699649" cy="909993"/>
              </a:xfrm>
              <a:prstGeom prst="rect">
                <a:avLst/>
              </a:prstGeom>
              <a:blipFill>
                <a:blip r:embed="rId6"/>
                <a:stretch>
                  <a:fillRect/>
                </a:stretch>
              </a:blipFill>
            </p:spPr>
            <p:txBody>
              <a:bodyPr/>
              <a:lstStyle/>
              <a:p>
                <a:r>
                  <a:rPr lang="en-US">
                    <a:noFill/>
                  </a:rPr>
                  <a:t> </a:t>
                </a:r>
              </a:p>
            </p:txBody>
          </p:sp>
        </mc:Fallback>
      </mc:AlternateContent>
      <p:pic>
        <p:nvPicPr>
          <p:cNvPr id="18" name="Картина 17">
            <a:extLst>
              <a:ext uri="{FF2B5EF4-FFF2-40B4-BE49-F238E27FC236}">
                <a16:creationId xmlns:a16="http://schemas.microsoft.com/office/drawing/2014/main" id="{C3469E51-6B07-24A9-93EA-45F041367F66}"/>
              </a:ext>
            </a:extLst>
          </p:cNvPr>
          <p:cNvPicPr>
            <a:picLocks noChangeAspect="1"/>
          </p:cNvPicPr>
          <p:nvPr/>
        </p:nvPicPr>
        <p:blipFill>
          <a:blip r:embed="rId7"/>
          <a:stretch>
            <a:fillRect/>
          </a:stretch>
        </p:blipFill>
        <p:spPr>
          <a:xfrm>
            <a:off x="2987824" y="683956"/>
            <a:ext cx="1939140" cy="1620703"/>
          </a:xfrm>
          <a:prstGeom prst="rect">
            <a:avLst/>
          </a:prstGeom>
        </p:spPr>
      </p:pic>
      <mc:AlternateContent xmlns:mc="http://schemas.openxmlformats.org/markup-compatibility/2006" xmlns:a14="http://schemas.microsoft.com/office/drawing/2010/main">
        <mc:Choice Requires="a14">
          <p:sp>
            <p:nvSpPr>
              <p:cNvPr id="23" name="Object 10">
                <a:extLst>
                  <a:ext uri="{FF2B5EF4-FFF2-40B4-BE49-F238E27FC236}">
                    <a16:creationId xmlns:a16="http://schemas.microsoft.com/office/drawing/2014/main" id="{589AE289-B393-9414-9265-565FC7C2DD95}"/>
                  </a:ext>
                </a:extLst>
              </p:cNvPr>
              <p:cNvSpPr txBox="1"/>
              <p:nvPr/>
            </p:nvSpPr>
            <p:spPr bwMode="auto">
              <a:xfrm>
                <a:off x="850245" y="1076460"/>
                <a:ext cx="1617781" cy="507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𝑈</m:t>
                          </m:r>
                        </m:e>
                        <m:sub>
                          <m:r>
                            <a:rPr lang="en-US" sz="2000" b="0" i="1" smtClean="0">
                              <a:solidFill>
                                <a:schemeClr val="tx1"/>
                              </a:solidFill>
                              <a:latin typeface="Cambria Math" panose="02040503050406030204" pitchFamily="18" charset="0"/>
                              <a:ea typeface="Cambria Math" panose="02040503050406030204" pitchFamily="18" charset="0"/>
                            </a:rPr>
                            <m:t>5</m:t>
                          </m:r>
                        </m:sub>
                      </m:sSub>
                      <m:r>
                        <a:rPr lang="en-US" sz="2000" b="0" i="1" smtClean="0">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acc>
                            <m:accPr>
                              <m:chr m:val="̂"/>
                              <m:ctrlPr>
                                <a:rPr lang="en-US" sz="2000" i="1">
                                  <a:solidFill>
                                    <a:schemeClr val="tx1"/>
                                  </a:solidFill>
                                  <a:latin typeface="Cambria Math" panose="02040503050406030204" pitchFamily="18" charset="0"/>
                                </a:rPr>
                              </m:ctrlPr>
                            </m:accPr>
                            <m:e>
                              <m:r>
                                <a:rPr lang="en-US" sz="2000" i="1">
                                  <a:solidFill>
                                    <a:schemeClr val="tx1"/>
                                  </a:solidFill>
                                  <a:latin typeface="Cambria Math" panose="02040503050406030204" pitchFamily="18" charset="0"/>
                                </a:rPr>
                                <m:t>𝐼</m:t>
                              </m:r>
                            </m:e>
                          </m:acc>
                        </m:e>
                        <m:sub>
                          <m:r>
                            <a:rPr lang="en-US" sz="2000" b="0" i="1" smtClean="0">
                              <a:solidFill>
                                <a:schemeClr val="tx1"/>
                              </a:solidFill>
                              <a:latin typeface="Cambria Math" panose="02040503050406030204" pitchFamily="18" charset="0"/>
                            </a:rPr>
                            <m:t>2</m:t>
                          </m:r>
                        </m:sub>
                      </m:sSub>
                      <m:r>
                        <a:rPr lang="en-US" sz="2000" dirty="0">
                          <a:solidFill>
                            <a:schemeClr val="tx1"/>
                          </a:solidFill>
                          <a:latin typeface="Cambria Math" panose="02040503050406030204" pitchFamily="18" charset="0"/>
                          <a:ea typeface="Cambria Math" panose="02040503050406030204" pitchFamily="18" charset="0"/>
                        </a:rPr>
                        <m:t>⊗</m:t>
                      </m:r>
                      <m:r>
                        <a:rPr lang="en-US" sz="2000" i="1">
                          <a:solidFill>
                            <a:schemeClr val="tx1"/>
                          </a:solidFill>
                          <a:latin typeface="Cambria Math" panose="02040503050406030204" pitchFamily="18" charset="0"/>
                        </a:rPr>
                        <m:t>𝑆</m:t>
                      </m:r>
                    </m:oMath>
                  </m:oMathPara>
                </a14:m>
                <a:endParaRPr lang="en-US" sz="2000" dirty="0">
                  <a:solidFill>
                    <a:schemeClr val="tx1"/>
                  </a:solidFill>
                </a:endParaRPr>
              </a:p>
            </p:txBody>
          </p:sp>
        </mc:Choice>
        <mc:Fallback xmlns="">
          <p:sp>
            <p:nvSpPr>
              <p:cNvPr id="23" name="Object 10">
                <a:extLst>
                  <a:ext uri="{FF2B5EF4-FFF2-40B4-BE49-F238E27FC236}">
                    <a16:creationId xmlns:a16="http://schemas.microsoft.com/office/drawing/2014/main" id="{589AE289-B393-9414-9265-565FC7C2DD95}"/>
                  </a:ext>
                </a:extLst>
              </p:cNvPr>
              <p:cNvSpPr txBox="1">
                <a:spLocks noRot="1" noChangeAspect="1" noMove="1" noResize="1" noEditPoints="1" noAdjustHandles="1" noChangeArrowheads="1" noChangeShapeType="1" noTextEdit="1"/>
              </p:cNvSpPr>
              <p:nvPr/>
            </p:nvSpPr>
            <p:spPr bwMode="auto">
              <a:xfrm>
                <a:off x="850245" y="1076460"/>
                <a:ext cx="1617781" cy="507740"/>
              </a:xfrm>
              <a:prstGeom prst="rect">
                <a:avLst/>
              </a:prstGeom>
              <a:blipFill>
                <a:blip r:embed="rId8"/>
                <a:stretch>
                  <a:fillRect t="-241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Object 10">
                <a:extLst>
                  <a:ext uri="{FF2B5EF4-FFF2-40B4-BE49-F238E27FC236}">
                    <a16:creationId xmlns:a16="http://schemas.microsoft.com/office/drawing/2014/main" id="{1A85A8CC-A4F6-9AEC-22CF-1CB94B1B8C25}"/>
                  </a:ext>
                </a:extLst>
              </p:cNvPr>
              <p:cNvSpPr txBox="1"/>
              <p:nvPr/>
            </p:nvSpPr>
            <p:spPr bwMode="auto">
              <a:xfrm>
                <a:off x="770256" y="4799101"/>
                <a:ext cx="7921844" cy="982439"/>
              </a:xfrm>
              <a:prstGeom prst="rect">
                <a:avLst/>
              </a:prstGeom>
              <a:noFill/>
            </p:spPr>
            <p:txBody>
              <a:bodyPr>
                <a:noAutofit/>
              </a:bodyPr>
              <a:lstStyle/>
              <a:p>
                <a14:m>
                  <m:oMath xmlns:m="http://schemas.openxmlformats.org/officeDocument/2006/math">
                    <m:d>
                      <m:dPr>
                        <m:begChr m:val="|"/>
                        <m:endChr m:val="⟩"/>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b="0" i="1" smtClean="0">
                                <a:latin typeface="Cambria Math" panose="02040503050406030204" pitchFamily="18" charset="0"/>
                                <a:ea typeface="Cambria Math" panose="02040503050406030204" pitchFamily="18" charset="0"/>
                              </a:rPr>
                              <m:t>6</m:t>
                            </m:r>
                          </m:sub>
                        </m:sSub>
                      </m:e>
                    </m:d>
                    <m:r>
                      <a:rPr lang="en-US" sz="2000" i="1">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5</m:t>
                        </m:r>
                      </m:sub>
                    </m:sSub>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b="0" i="1" smtClean="0">
                                <a:latin typeface="Cambria Math" panose="02040503050406030204" pitchFamily="18" charset="0"/>
                                <a:ea typeface="Cambria Math" panose="02040503050406030204" pitchFamily="18" charset="0"/>
                              </a:rPr>
                              <m:t>5</m:t>
                            </m:r>
                          </m:sub>
                        </m:sSub>
                      </m:e>
                    </m:d>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rad>
                          <m:radPr>
                            <m:degHide m:val="on"/>
                            <m:ctrlPr>
                              <a:rPr lang="en-US" sz="2000" i="1">
                                <a:latin typeface="Cambria Math" panose="02040503050406030204" pitchFamily="18" charset="0"/>
                              </a:rPr>
                            </m:ctrlPr>
                          </m:radPr>
                          <m:deg/>
                          <m:e>
                            <m:r>
                              <a:rPr lang="en-US" sz="2000" i="1">
                                <a:latin typeface="Cambria Math" panose="02040503050406030204" pitchFamily="18" charset="0"/>
                              </a:rPr>
                              <m:t>6</m:t>
                            </m:r>
                          </m:e>
                        </m:rad>
                      </m:den>
                    </m:f>
                    <m:d>
                      <m:dPr>
                        <m:begChr m:val="|"/>
                        <m:endChr m:val="⟩"/>
                        <m:ctrlPr>
                          <a:rPr lang="en-US" sz="2000" i="1">
                            <a:latin typeface="Cambria Math" panose="02040503050406030204" pitchFamily="18" charset="0"/>
                          </a:rPr>
                        </m:ctrlPr>
                      </m:dPr>
                      <m:e>
                        <m:r>
                          <a:rPr lang="en-US" sz="2000" i="1">
                            <a:solidFill>
                              <a:srgbClr val="000000"/>
                            </a:solidFill>
                            <a:latin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rPr>
                      <m:t>(</m:t>
                    </m:r>
                    <m:nary>
                      <m:naryPr>
                        <m:chr m:val="∑"/>
                        <m:ctrlPr>
                          <a:rPr lang="en-US" sz="2000" i="1">
                            <a:solidFill>
                              <a:srgbClr val="000000"/>
                            </a:solidFill>
                            <a:latin typeface="Cambria Math" panose="02040503050406030204" pitchFamily="18" charset="0"/>
                          </a:rPr>
                        </m:ctrlPr>
                      </m:naryPr>
                      <m:sub>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latin typeface="Cambria Math" panose="02040503050406030204" pitchFamily="18" charset="0"/>
                              </a:rPr>
                              <m:t>1</m:t>
                            </m:r>
                          </m:sub>
                        </m:sSub>
                        <m:r>
                          <a:rPr lang="en-US" sz="2000" i="1">
                            <a:solidFill>
                              <a:srgbClr val="000000"/>
                            </a:solidFill>
                            <a:latin typeface="Cambria Math" panose="02040503050406030204" pitchFamily="18" charset="0"/>
                          </a:rPr>
                          <m:t>=0</m:t>
                        </m:r>
                      </m:sub>
                      <m:sup>
                        <m:sSup>
                          <m:sSupPr>
                            <m:ctrlPr>
                              <a:rPr lang="en-US" sz="2000" i="1">
                                <a:latin typeface="Cambria Math" panose="02040503050406030204" pitchFamily="18" charset="0"/>
                              </a:rPr>
                            </m:ctrlPr>
                          </m:sSupPr>
                          <m:e>
                            <m:r>
                              <a:rPr lang="en-US" sz="2000" i="1">
                                <a:latin typeface="Cambria Math" panose="02040503050406030204" pitchFamily="18" charset="0"/>
                              </a:rPr>
                              <m:t>2</m:t>
                            </m:r>
                          </m:e>
                          <m:sup>
                            <m:r>
                              <a:rPr lang="en-US" sz="2000" i="1">
                                <a:latin typeface="Cambria Math" panose="02040503050406030204" pitchFamily="18" charset="0"/>
                              </a:rPr>
                              <m:t>3</m:t>
                            </m:r>
                          </m:sup>
                        </m:sSup>
                        <m:r>
                          <a:rPr lang="en-US" sz="2000" i="1">
                            <a:solidFill>
                              <a:srgbClr val="000000"/>
                            </a:solidFill>
                            <a:latin typeface="Cambria Math" panose="02040503050406030204" pitchFamily="18" charset="0"/>
                          </a:rPr>
                          <m:t>−1</m:t>
                        </m:r>
                      </m:sup>
                      <m:e>
                        <m:nary>
                          <m:naryPr>
                            <m:chr m:val="∑"/>
                            <m:ctrlPr>
                              <a:rPr lang="en-US" sz="2000" i="1">
                                <a:solidFill>
                                  <a:srgbClr val="000000"/>
                                </a:solidFill>
                                <a:latin typeface="Cambria Math" panose="02040503050406030204" pitchFamily="18" charset="0"/>
                              </a:rPr>
                            </m:ctrlPr>
                          </m:naryPr>
                          <m:sub>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solidFill>
                                      <a:srgbClr val="000000"/>
                                    </a:solidFill>
                                    <a:latin typeface="Cambria Math" panose="02040503050406030204" pitchFamily="18" charset="0"/>
                                  </a:rPr>
                                  <m:t>2</m:t>
                                </m:r>
                              </m:sub>
                            </m:sSub>
                            <m:r>
                              <a:rPr lang="en-US" sz="2000" i="1">
                                <a:solidFill>
                                  <a:srgbClr val="000000"/>
                                </a:solidFill>
                                <a:latin typeface="Cambria Math" panose="02040503050406030204" pitchFamily="18" charset="0"/>
                              </a:rPr>
                              <m:t>=0</m:t>
                            </m:r>
                          </m:sub>
                          <m:sup>
                            <m:r>
                              <a:rPr lang="en-US" sz="2000" i="1">
                                <a:latin typeface="Cambria Math" panose="02040503050406030204" pitchFamily="18" charset="0"/>
                              </a:rPr>
                              <m:t>2</m:t>
                            </m:r>
                          </m:sup>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latin typeface="Cambria Math" panose="02040503050406030204" pitchFamily="18" charset="0"/>
                                      </a:rPr>
                                      <m:t>1</m:t>
                                    </m:r>
                                  </m:sub>
                                </m:sSub>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solidFill>
                                          <a:srgbClr val="000000"/>
                                        </a:solidFill>
                                        <a:latin typeface="Cambria Math" panose="02040503050406030204" pitchFamily="18" charset="0"/>
                                      </a:rPr>
                                      <m:t>𝑗</m:t>
                                    </m:r>
                                  </m:e>
                                  <m:sub>
                                    <m:r>
                                      <a:rPr lang="en-US" sz="2000" i="1">
                                        <a:solidFill>
                                          <a:srgbClr val="000000"/>
                                        </a:solidFill>
                                        <a:latin typeface="Cambria Math" panose="02040503050406030204" pitchFamily="18" charset="0"/>
                                      </a:rPr>
                                      <m:t>2</m:t>
                                    </m:r>
                                  </m:sub>
                                </m:sSub>
                              </m:e>
                            </m:d>
                          </m:e>
                        </m:nary>
                      </m:e>
                    </m:nary>
                  </m:oMath>
                </a14:m>
                <a:r>
                  <a:rPr lang="en-US" sz="2000" dirty="0">
                    <a:solidFill>
                      <a:schemeClr val="tx1"/>
                    </a:solidFill>
                  </a:rPr>
                  <a:t> -</a:t>
                </a:r>
                <a:r>
                  <a:rPr lang="en-US" sz="2000" dirty="0">
                    <a:solidFill>
                      <a:srgbClr val="000000"/>
                    </a:solidFill>
                  </a:rPr>
                  <a:t> 2*(</a:t>
                </a:r>
                <a14:m>
                  <m:oMath xmlns:m="http://schemas.openxmlformats.org/officeDocument/2006/math">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2</m:t>
                        </m:r>
                      </m:e>
                    </m:d>
                  </m:oMath>
                </a14:m>
                <a:r>
                  <a:rPr lang="en-US" sz="2000" dirty="0"/>
                  <a:t> + </a:t>
                </a:r>
                <a14:m>
                  <m:oMath xmlns:m="http://schemas.openxmlformats.org/officeDocument/2006/math">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1</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0</m:t>
                        </m:r>
                      </m:e>
                    </m:d>
                  </m:oMath>
                </a14:m>
                <a:r>
                  <a:rPr lang="en-US" sz="2000" dirty="0"/>
                  <a:t> + </a:t>
                </a:r>
                <a14:m>
                  <m:oMath xmlns:m="http://schemas.openxmlformats.org/officeDocument/2006/math">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3</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1</m:t>
                        </m:r>
                      </m:e>
                    </m:d>
                  </m:oMath>
                </a14:m>
                <a:r>
                  <a:rPr lang="en-US" sz="2000" dirty="0"/>
                  <a:t> +</a:t>
                </a:r>
                <a14:m>
                  <m:oMath xmlns:m="http://schemas.openxmlformats.org/officeDocument/2006/math">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4</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2</m:t>
                        </m:r>
                      </m:e>
                    </m:d>
                  </m:oMath>
                </a14:m>
                <a:r>
                  <a:rPr lang="en-US" sz="2000" dirty="0"/>
                  <a:t> + </a:t>
                </a:r>
                <a14:m>
                  <m:oMath xmlns:m="http://schemas.openxmlformats.org/officeDocument/2006/math">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5</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0</m:t>
                        </m:r>
                      </m:e>
                    </m:d>
                  </m:oMath>
                </a14:m>
                <a:r>
                  <a:rPr lang="en-US" sz="2000" dirty="0"/>
                  <a:t> + </a:t>
                </a:r>
                <a14:m>
                  <m:oMath xmlns:m="http://schemas.openxmlformats.org/officeDocument/2006/math">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7</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1</m:t>
                        </m:r>
                      </m:e>
                    </m:d>
                  </m:oMath>
                </a14:m>
                <a:r>
                  <a:rPr lang="en-US" sz="2000" dirty="0"/>
                  <a:t>)</a:t>
                </a:r>
                <a:endParaRPr lang="en-US" sz="2000" dirty="0">
                  <a:solidFill>
                    <a:schemeClr val="tx1"/>
                  </a:solidFill>
                </a:endParaRPr>
              </a:p>
            </p:txBody>
          </p:sp>
        </mc:Choice>
        <mc:Fallback xmlns="">
          <p:sp>
            <p:nvSpPr>
              <p:cNvPr id="24" name="Object 10">
                <a:extLst>
                  <a:ext uri="{FF2B5EF4-FFF2-40B4-BE49-F238E27FC236}">
                    <a16:creationId xmlns:a16="http://schemas.microsoft.com/office/drawing/2014/main" id="{1A85A8CC-A4F6-9AEC-22CF-1CB94B1B8C25}"/>
                  </a:ext>
                </a:extLst>
              </p:cNvPr>
              <p:cNvSpPr txBox="1">
                <a:spLocks noRot="1" noChangeAspect="1" noMove="1" noResize="1" noEditPoints="1" noAdjustHandles="1" noChangeArrowheads="1" noChangeShapeType="1" noTextEdit="1"/>
              </p:cNvSpPr>
              <p:nvPr/>
            </p:nvSpPr>
            <p:spPr bwMode="auto">
              <a:xfrm>
                <a:off x="770256" y="4799101"/>
                <a:ext cx="7921844" cy="982439"/>
              </a:xfrm>
              <a:prstGeom prst="rect">
                <a:avLst/>
              </a:prstGeom>
              <a:blipFill>
                <a:blip r:embed="rId9"/>
                <a:stretch>
                  <a:fillRect t="-43478" b="-223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Object 10">
                <a:extLst>
                  <a:ext uri="{FF2B5EF4-FFF2-40B4-BE49-F238E27FC236}">
                    <a16:creationId xmlns:a16="http://schemas.microsoft.com/office/drawing/2014/main" id="{B1D8FB3D-20C6-5904-21DF-82290DB5D5C0}"/>
                  </a:ext>
                </a:extLst>
              </p:cNvPr>
              <p:cNvSpPr txBox="1"/>
              <p:nvPr/>
            </p:nvSpPr>
            <p:spPr bwMode="auto">
              <a:xfrm>
                <a:off x="851492" y="5781540"/>
                <a:ext cx="6462139" cy="507572"/>
              </a:xfrm>
              <a:prstGeom prst="rect">
                <a:avLst/>
              </a:prstGeom>
              <a:noFill/>
            </p:spPr>
            <p:txBody>
              <a:bodyPr>
                <a:noAutofit/>
              </a:bodyPr>
              <a:lstStyle/>
              <a:p>
                <a:r>
                  <a:rPr lang="en-US" sz="2000" dirty="0">
                    <a:solidFill>
                      <a:schemeClr val="tx1"/>
                    </a:solidFill>
                  </a:rPr>
                  <a:t>M</a:t>
                </a:r>
                <a14:m>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i="1">
                                    <a:latin typeface="Cambria Math" panose="02040503050406030204" pitchFamily="18" charset="0"/>
                                    <a:ea typeface="Cambria Math" panose="02040503050406030204" pitchFamily="18" charset="0"/>
                                  </a:rPr>
                                  <m:t>6</m:t>
                                </m:r>
                              </m:sub>
                            </m:sSub>
                          </m:e>
                        </m:d>
                      </m:e>
                    </m:d>
                    <m:r>
                      <a:rPr lang="en-US" sz="2000" b="0" i="1" smtClean="0">
                        <a:solidFill>
                          <a:schemeClr val="tx1"/>
                        </a:solidFill>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rad>
                          <m:radPr>
                            <m:degHide m:val="on"/>
                            <m:ctrlPr>
                              <a:rPr lang="en-US" sz="2000" i="1">
                                <a:latin typeface="Cambria Math" panose="02040503050406030204" pitchFamily="18" charset="0"/>
                              </a:rPr>
                            </m:ctrlPr>
                          </m:radPr>
                          <m:deg/>
                          <m:e>
                            <m:r>
                              <a:rPr lang="en-US" sz="2000" i="1">
                                <a:latin typeface="Cambria Math" panose="02040503050406030204" pitchFamily="18" charset="0"/>
                              </a:rPr>
                              <m:t>6</m:t>
                            </m:r>
                          </m:e>
                        </m:rad>
                      </m:den>
                    </m:f>
                    <m:d>
                      <m:dPr>
                        <m:ctrlPr>
                          <a:rPr lang="en-US" sz="2000" i="1">
                            <a:latin typeface="Cambria Math" panose="02040503050406030204" pitchFamily="18" charset="0"/>
                          </a:rPr>
                        </m:ctrlPr>
                      </m:dPr>
                      <m:e>
                        <m:r>
                          <a:rPr lang="en-US" sz="2000" b="0" i="1" smtClean="0">
                            <a:latin typeface="Cambria Math" panose="02040503050406030204" pitchFamily="18" charset="0"/>
                          </a:rPr>
                          <m:t>1</m:t>
                        </m:r>
                        <m:r>
                          <a:rPr lang="en-US" sz="2000" i="1">
                            <a:latin typeface="Cambria Math" panose="02040503050406030204" pitchFamily="18" charset="0"/>
                          </a:rPr>
                          <m:t>,</m:t>
                        </m:r>
                        <m:r>
                          <a:rPr lang="en-US" sz="2000" b="0" i="1" smtClean="0">
                            <a:latin typeface="Cambria Math" panose="02040503050406030204" pitchFamily="18" charset="0"/>
                          </a:rPr>
                          <m:t>1</m:t>
                        </m:r>
                        <m:r>
                          <a:rPr lang="en-US" sz="2000" i="1">
                            <a:latin typeface="Cambria Math" panose="02040503050406030204" pitchFamily="18" charset="0"/>
                          </a:rPr>
                          <m:t>,</m:t>
                        </m:r>
                        <m:r>
                          <a:rPr lang="en-US" sz="2000" b="0" i="1" smtClean="0">
                            <a:latin typeface="Cambria Math" panose="02040503050406030204" pitchFamily="18" charset="0"/>
                          </a:rPr>
                          <m:t>1</m:t>
                        </m:r>
                        <m:r>
                          <a:rPr lang="en-US" sz="2000" i="1">
                            <a:latin typeface="Cambria Math" panose="02040503050406030204" pitchFamily="18" charset="0"/>
                          </a:rPr>
                          <m:t>,</m:t>
                        </m:r>
                        <m:r>
                          <a:rPr lang="en-US" sz="2000" b="0" i="1" smtClean="0">
                            <a:latin typeface="Cambria Math" panose="02040503050406030204" pitchFamily="18" charset="0"/>
                          </a:rPr>
                          <m:t>1,1,1,1,1</m:t>
                        </m:r>
                      </m:e>
                    </m:d>
                  </m:oMath>
                </a14:m>
                <a:endParaRPr lang="en-US" sz="2000" dirty="0">
                  <a:solidFill>
                    <a:schemeClr val="tx1"/>
                  </a:solidFill>
                </a:endParaRPr>
              </a:p>
            </p:txBody>
          </p:sp>
        </mc:Choice>
        <mc:Fallback xmlns="">
          <p:sp>
            <p:nvSpPr>
              <p:cNvPr id="27" name="Object 10">
                <a:extLst>
                  <a:ext uri="{FF2B5EF4-FFF2-40B4-BE49-F238E27FC236}">
                    <a16:creationId xmlns:a16="http://schemas.microsoft.com/office/drawing/2014/main" id="{B1D8FB3D-20C6-5904-21DF-82290DB5D5C0}"/>
                  </a:ext>
                </a:extLst>
              </p:cNvPr>
              <p:cNvSpPr txBox="1">
                <a:spLocks noRot="1" noChangeAspect="1" noMove="1" noResize="1" noEditPoints="1" noAdjustHandles="1" noChangeArrowheads="1" noChangeShapeType="1" noTextEdit="1"/>
              </p:cNvSpPr>
              <p:nvPr/>
            </p:nvSpPr>
            <p:spPr bwMode="auto">
              <a:xfrm>
                <a:off x="851492" y="5781540"/>
                <a:ext cx="6462139" cy="507572"/>
              </a:xfrm>
              <a:prstGeom prst="rect">
                <a:avLst/>
              </a:prstGeom>
              <a:blipFill>
                <a:blip r:embed="rId10"/>
                <a:stretch>
                  <a:fillRect l="-1038" b="-10714"/>
                </a:stretch>
              </a:blipFill>
            </p:spPr>
            <p:txBody>
              <a:bodyPr/>
              <a:lstStyle/>
              <a:p>
                <a:r>
                  <a:rPr lang="en-GB">
                    <a:noFill/>
                  </a:rPr>
                  <a:t> </a:t>
                </a:r>
              </a:p>
            </p:txBody>
          </p:sp>
        </mc:Fallback>
      </mc:AlternateContent>
    </p:spTree>
    <p:extLst>
      <p:ext uri="{BB962C8B-B14F-4D97-AF65-F5344CB8AC3E}">
        <p14:creationId xmlns:p14="http://schemas.microsoft.com/office/powerpoint/2010/main" val="5614380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53F6E27A-8DB7-DCD5-5637-AD056A85BBEB}"/>
              </a:ext>
            </a:extLst>
          </p:cNvPr>
          <p:cNvSpPr>
            <a:spLocks noGrp="1"/>
          </p:cNvSpPr>
          <p:nvPr>
            <p:ph type="title"/>
          </p:nvPr>
        </p:nvSpPr>
        <p:spPr>
          <a:xfrm>
            <a:off x="500995" y="15249"/>
            <a:ext cx="8460367" cy="844477"/>
          </a:xfrm>
        </p:spPr>
        <p:txBody>
          <a:bodyPr/>
          <a:lstStyle/>
          <a:p>
            <a:pPr algn="ctr"/>
            <a:r>
              <a:rPr lang="en-US" sz="3600" dirty="0">
                <a:solidFill>
                  <a:schemeClr val="tx2">
                    <a:lumMod val="40000"/>
                    <a:lumOff val="60000"/>
                  </a:schemeClr>
                </a:solidFill>
                <a:latin typeface="Arial" pitchFamily="34" charset="0"/>
                <a:cs typeface="Arial" pitchFamily="34" charset="0"/>
              </a:rPr>
              <a:t>Example 2</a:t>
            </a:r>
            <a:endParaRPr lang="en-GB" dirty="0"/>
          </a:p>
        </p:txBody>
      </p:sp>
      <p:pic>
        <p:nvPicPr>
          <p:cNvPr id="25" name="Картина 24">
            <a:extLst>
              <a:ext uri="{FF2B5EF4-FFF2-40B4-BE49-F238E27FC236}">
                <a16:creationId xmlns:a16="http://schemas.microsoft.com/office/drawing/2014/main" id="{04BE282C-B741-4F19-BD20-2471E1DC9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0917" y="584300"/>
            <a:ext cx="4121854" cy="1630498"/>
          </a:xfrm>
          <a:prstGeom prst="rect">
            <a:avLst/>
          </a:prstGeom>
        </p:spPr>
      </p:pic>
      <mc:AlternateContent xmlns:mc="http://schemas.openxmlformats.org/markup-compatibility/2006" xmlns:a14="http://schemas.microsoft.com/office/drawing/2010/main">
        <mc:Choice Requires="a14">
          <p:sp>
            <p:nvSpPr>
              <p:cNvPr id="16" name="Object 10">
                <a:extLst>
                  <a:ext uri="{FF2B5EF4-FFF2-40B4-BE49-F238E27FC236}">
                    <a16:creationId xmlns:a16="http://schemas.microsoft.com/office/drawing/2014/main" id="{D93A836E-D93B-6250-4824-A221F6C53B7D}"/>
                  </a:ext>
                </a:extLst>
              </p:cNvPr>
              <p:cNvSpPr txBox="1"/>
              <p:nvPr/>
            </p:nvSpPr>
            <p:spPr bwMode="auto">
              <a:xfrm>
                <a:off x="850247" y="732421"/>
                <a:ext cx="1592354" cy="507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6</m:t>
                          </m:r>
                        </m:sub>
                      </m:sSub>
                      <m:r>
                        <a:rPr lang="en-US" sz="2000" b="0" i="1" smtClean="0">
                          <a:solidFill>
                            <a:srgbClr val="000000"/>
                          </a:solidFill>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1</m:t>
                          </m:r>
                        </m:sub>
                      </m:sSub>
                    </m:oMath>
                  </m:oMathPara>
                </a14:m>
                <a:endParaRPr lang="en-US" sz="2000" dirty="0"/>
              </a:p>
            </p:txBody>
          </p:sp>
        </mc:Choice>
        <mc:Fallback xmlns="">
          <p:sp>
            <p:nvSpPr>
              <p:cNvPr id="16" name="Object 10">
                <a:extLst>
                  <a:ext uri="{FF2B5EF4-FFF2-40B4-BE49-F238E27FC236}">
                    <a16:creationId xmlns:a16="http://schemas.microsoft.com/office/drawing/2014/main" id="{D93A836E-D93B-6250-4824-A221F6C53B7D}"/>
                  </a:ext>
                </a:extLst>
              </p:cNvPr>
              <p:cNvSpPr txBox="1">
                <a:spLocks noRot="1" noChangeAspect="1" noMove="1" noResize="1" noEditPoints="1" noAdjustHandles="1" noChangeArrowheads="1" noChangeShapeType="1" noTextEdit="1"/>
              </p:cNvSpPr>
              <p:nvPr/>
            </p:nvSpPr>
            <p:spPr bwMode="auto">
              <a:xfrm>
                <a:off x="850247" y="732421"/>
                <a:ext cx="1592354" cy="507740"/>
              </a:xfrm>
              <a:prstGeom prst="rect">
                <a:avLst/>
              </a:prstGeom>
              <a:blipFill>
                <a:blip r:embed="rId3"/>
                <a:stretch>
                  <a:fillRect/>
                </a:stretch>
              </a:blipFill>
            </p:spPr>
            <p:txBody>
              <a:bodyPr/>
              <a:lstStyle/>
              <a:p>
                <a:r>
                  <a:rPr lang="en-GB">
                    <a:noFill/>
                  </a:rPr>
                  <a:t> </a:t>
                </a:r>
              </a:p>
            </p:txBody>
          </p:sp>
        </mc:Fallback>
      </mc:AlternateContent>
      <p:pic>
        <p:nvPicPr>
          <p:cNvPr id="18" name="Картина 17">
            <a:extLst>
              <a:ext uri="{FF2B5EF4-FFF2-40B4-BE49-F238E27FC236}">
                <a16:creationId xmlns:a16="http://schemas.microsoft.com/office/drawing/2014/main" id="{C3469E51-6B07-24A9-93EA-45F041367F66}"/>
              </a:ext>
            </a:extLst>
          </p:cNvPr>
          <p:cNvPicPr>
            <a:picLocks noChangeAspect="1"/>
          </p:cNvPicPr>
          <p:nvPr/>
        </p:nvPicPr>
        <p:blipFill>
          <a:blip r:embed="rId4"/>
          <a:stretch>
            <a:fillRect/>
          </a:stretch>
        </p:blipFill>
        <p:spPr>
          <a:xfrm>
            <a:off x="2987824" y="683956"/>
            <a:ext cx="1939140" cy="1620703"/>
          </a:xfrm>
          <a:prstGeom prst="rect">
            <a:avLst/>
          </a:prstGeom>
        </p:spPr>
      </p:pic>
      <mc:AlternateContent xmlns:mc="http://schemas.openxmlformats.org/markup-compatibility/2006" xmlns:a14="http://schemas.microsoft.com/office/drawing/2010/main">
        <mc:Choice Requires="a14">
          <p:sp>
            <p:nvSpPr>
              <p:cNvPr id="24" name="Object 10">
                <a:extLst>
                  <a:ext uri="{FF2B5EF4-FFF2-40B4-BE49-F238E27FC236}">
                    <a16:creationId xmlns:a16="http://schemas.microsoft.com/office/drawing/2014/main" id="{1A85A8CC-A4F6-9AEC-22CF-1CB94B1B8C25}"/>
                  </a:ext>
                </a:extLst>
              </p:cNvPr>
              <p:cNvSpPr txBox="1"/>
              <p:nvPr/>
            </p:nvSpPr>
            <p:spPr bwMode="auto">
              <a:xfrm>
                <a:off x="611560" y="2399293"/>
                <a:ext cx="7315968" cy="1297344"/>
              </a:xfrm>
              <a:prstGeom prst="rect">
                <a:avLst/>
              </a:prstGeom>
              <a:noFill/>
            </p:spPr>
            <p:txBody>
              <a:bodyPr>
                <a:noAutofit/>
              </a:bodyPr>
              <a:lstStyle/>
              <a:p>
                <a14:m>
                  <m:oMath xmlns:m="http://schemas.openxmlformats.org/officeDocument/2006/math">
                    <m:d>
                      <m:dPr>
                        <m:begChr m:val="|"/>
                        <m:endChr m:val="⟩"/>
                        <m:ctrlPr>
                          <a:rPr lang="en-US" sz="2000" i="1" smtClean="0">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b="0" i="1" smtClean="0">
                                <a:latin typeface="Cambria Math" panose="02040503050406030204" pitchFamily="18" charset="0"/>
                                <a:ea typeface="Cambria Math" panose="02040503050406030204" pitchFamily="18" charset="0"/>
                              </a:rPr>
                              <m:t>7</m:t>
                            </m:r>
                          </m:sub>
                        </m:sSub>
                      </m:e>
                    </m:d>
                    <m:r>
                      <a:rPr lang="en-US" sz="2000" i="1">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6</m:t>
                        </m:r>
                      </m:sub>
                    </m:sSub>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b="0" i="1" smtClean="0">
                                <a:latin typeface="Cambria Math" panose="02040503050406030204" pitchFamily="18" charset="0"/>
                                <a:ea typeface="Cambria Math" panose="02040503050406030204" pitchFamily="18" charset="0"/>
                              </a:rPr>
                              <m:t>6</m:t>
                            </m:r>
                          </m:sub>
                        </m:sSub>
                      </m:e>
                    </m:d>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2</m:t>
                        </m:r>
                        <m:rad>
                          <m:radPr>
                            <m:degHide m:val="on"/>
                            <m:ctrlPr>
                              <a:rPr lang="en-US" sz="2000" i="1">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6</m:t>
                            </m:r>
                          </m:e>
                        </m:rad>
                      </m:den>
                    </m:f>
                    <m:d>
                      <m:dPr>
                        <m:begChr m:val="|"/>
                        <m:endChr m:val="⟩"/>
                        <m:ctrlPr>
                          <a:rPr lang="en-US" sz="2000" i="1">
                            <a:latin typeface="Cambria Math" panose="02040503050406030204" pitchFamily="18" charset="0"/>
                            <a:ea typeface="Cambria Math" panose="02040503050406030204" pitchFamily="18" charset="0"/>
                          </a:rPr>
                        </m:ctrlPr>
                      </m:dPr>
                      <m:e>
                        <m:r>
                          <a:rPr lang="en-US" sz="2000" i="1">
                            <a:solidFill>
                              <a:srgbClr val="000000"/>
                            </a:solidFill>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m:t>
                    </m:r>
                    <m:nary>
                      <m:naryPr>
                        <m:chr m:val="∑"/>
                        <m:ctrlPr>
                          <a:rPr lang="en-US" sz="2000" i="1">
                            <a:solidFill>
                              <a:srgbClr val="000000"/>
                            </a:solidFill>
                            <a:latin typeface="Cambria Math" panose="02040503050406030204" pitchFamily="18" charset="0"/>
                            <a:ea typeface="Cambria Math" panose="02040503050406030204" pitchFamily="18" charset="0"/>
                          </a:rPr>
                        </m:ctrlPr>
                      </m:naryPr>
                      <m:sub>
                        <m:sSub>
                          <m:sSubPr>
                            <m:ctrlPr>
                              <a:rPr lang="en-US" sz="2000" i="1">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latin typeface="Cambria Math" panose="02040503050406030204" pitchFamily="18" charset="0"/>
                                <a:ea typeface="Cambria Math" panose="02040503050406030204" pitchFamily="18" charset="0"/>
                              </a:rPr>
                              <m:t>1</m:t>
                            </m:r>
                          </m:sub>
                        </m:sSub>
                        <m:r>
                          <a:rPr lang="en-US" sz="2000" i="1">
                            <a:solidFill>
                              <a:srgbClr val="000000"/>
                            </a:solidFill>
                            <a:latin typeface="Cambria Math" panose="02040503050406030204" pitchFamily="18" charset="0"/>
                            <a:ea typeface="Cambria Math" panose="02040503050406030204" pitchFamily="18" charset="0"/>
                          </a:rPr>
                          <m:t>=0</m:t>
                        </m:r>
                      </m:sub>
                      <m:sup>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2</m:t>
                            </m:r>
                          </m:e>
                          <m:sup>
                            <m:r>
                              <a:rPr lang="en-US" sz="2000" i="1">
                                <a:latin typeface="Cambria Math" panose="02040503050406030204" pitchFamily="18" charset="0"/>
                                <a:ea typeface="Cambria Math" panose="02040503050406030204" pitchFamily="18" charset="0"/>
                              </a:rPr>
                              <m:t>3</m:t>
                            </m:r>
                          </m:sup>
                        </m:sSup>
                        <m:r>
                          <a:rPr lang="en-US" sz="2000" i="1">
                            <a:solidFill>
                              <a:srgbClr val="000000"/>
                            </a:solidFill>
                            <a:latin typeface="Cambria Math" panose="02040503050406030204" pitchFamily="18" charset="0"/>
                            <a:ea typeface="Cambria Math" panose="02040503050406030204" pitchFamily="18" charset="0"/>
                          </a:rPr>
                          <m:t>−1</m:t>
                        </m:r>
                      </m:sup>
                      <m:e>
                        <m:nary>
                          <m:naryPr>
                            <m:chr m:val="∑"/>
                            <m:ctrlPr>
                              <a:rPr lang="en-US" sz="2000" i="1">
                                <a:solidFill>
                                  <a:srgbClr val="000000"/>
                                </a:solidFill>
                                <a:latin typeface="Cambria Math" panose="02040503050406030204" pitchFamily="18" charset="0"/>
                                <a:ea typeface="Cambria Math" panose="02040503050406030204" pitchFamily="18" charset="0"/>
                              </a:rPr>
                            </m:ctrlPr>
                          </m:naryPr>
                          <m:sub>
                            <m:sSub>
                              <m:sSubPr>
                                <m:ctrlPr>
                                  <a:rPr lang="en-US" sz="2000" i="1">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solidFill>
                                      <a:srgbClr val="000000"/>
                                    </a:solidFill>
                                    <a:latin typeface="Cambria Math" panose="02040503050406030204" pitchFamily="18" charset="0"/>
                                    <a:ea typeface="Cambria Math" panose="02040503050406030204" pitchFamily="18" charset="0"/>
                                  </a:rPr>
                                  <m:t>2</m:t>
                                </m:r>
                              </m:sub>
                            </m:sSub>
                            <m:r>
                              <a:rPr lang="en-US" sz="2000" i="1">
                                <a:solidFill>
                                  <a:srgbClr val="000000"/>
                                </a:solidFill>
                                <a:latin typeface="Cambria Math" panose="02040503050406030204" pitchFamily="18" charset="0"/>
                                <a:ea typeface="Cambria Math" panose="02040503050406030204" pitchFamily="18" charset="0"/>
                              </a:rPr>
                              <m:t>=0</m:t>
                            </m:r>
                          </m:sub>
                          <m:sup>
                            <m:r>
                              <a:rPr lang="en-US" sz="2000" i="1">
                                <a:latin typeface="Cambria Math" panose="02040503050406030204" pitchFamily="18" charset="0"/>
                                <a:ea typeface="Cambria Math" panose="02040503050406030204" pitchFamily="18" charset="0"/>
                              </a:rPr>
                              <m:t>2</m:t>
                            </m:r>
                          </m:sup>
                          <m:e>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latin typeface="Cambria Math" panose="02040503050406030204" pitchFamily="18" charset="0"/>
                                        <a:ea typeface="Cambria Math" panose="02040503050406030204" pitchFamily="18" charset="0"/>
                                      </a:rPr>
                                      <m:t>1</m:t>
                                    </m:r>
                                  </m:sub>
                                </m:sSub>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solidFill>
                                          <a:srgbClr val="000000"/>
                                        </a:solidFill>
                                        <a:latin typeface="Cambria Math" panose="02040503050406030204" pitchFamily="18" charset="0"/>
                                        <a:ea typeface="Cambria Math" panose="02040503050406030204" pitchFamily="18" charset="0"/>
                                      </a:rPr>
                                      <m:t>2</m:t>
                                    </m:r>
                                  </m:sub>
                                </m:sSub>
                              </m:e>
                            </m:d>
                          </m:e>
                        </m:nary>
                      </m:e>
                    </m:nary>
                  </m:oMath>
                </a14:m>
                <a:r>
                  <a:rPr lang="en-US" sz="2000" dirty="0">
                    <a:latin typeface="Cambria Math" panose="02040503050406030204" pitchFamily="18" charset="0"/>
                    <a:ea typeface="Cambria Math" panose="02040503050406030204" pitchFamily="18" charset="0"/>
                  </a:rPr>
                  <a:t> - </a:t>
                </a:r>
                <a14:m>
                  <m:oMath xmlns:m="http://schemas.openxmlformats.org/officeDocument/2006/math">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2</m:t>
                        </m:r>
                        <m:rad>
                          <m:radPr>
                            <m:degHide m:val="on"/>
                            <m:ctrlPr>
                              <a:rPr lang="en-US" sz="2000" i="1">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6</m:t>
                            </m:r>
                          </m:e>
                        </m:rad>
                      </m:den>
                    </m:f>
                    <m:d>
                      <m:dPr>
                        <m:begChr m:val="|"/>
                        <m:endChr m:val="⟩"/>
                        <m:ctrlPr>
                          <a:rPr lang="en-US" sz="2000" i="1">
                            <a:latin typeface="Cambria Math" panose="02040503050406030204" pitchFamily="18" charset="0"/>
                            <a:ea typeface="Cambria Math" panose="02040503050406030204" pitchFamily="18" charset="0"/>
                          </a:rPr>
                        </m:ctrlPr>
                      </m:dPr>
                      <m:e>
                        <m:r>
                          <a:rPr lang="en-US" sz="2000" i="1">
                            <a:solidFill>
                              <a:srgbClr val="000000"/>
                            </a:solidFill>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oMath>
                </a14:m>
                <a:r>
                  <a:rPr lang="en-US" sz="2000" dirty="0">
                    <a:latin typeface="Cambria Math" panose="02040503050406030204" pitchFamily="18" charset="0"/>
                    <a:ea typeface="Cambria Math" panose="02040503050406030204" pitchFamily="18" charset="0"/>
                  </a:rPr>
                  <a:t> </a:t>
                </a:r>
                <a14:m>
                  <m:oMath xmlns:m="http://schemas.openxmlformats.org/officeDocument/2006/math">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1</m:t>
                        </m:r>
                      </m:e>
                    </m:d>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5</m:t>
                        </m:r>
                      </m:e>
                    </m:d>
                    <m:r>
                      <a:rPr lang="en-US" sz="2000" i="1">
                        <a:latin typeface="Cambria Math" panose="02040503050406030204" pitchFamily="18" charset="0"/>
                        <a:ea typeface="Cambria Math" panose="02040503050406030204" pitchFamily="18" charset="0"/>
                      </a:rPr>
                      <m:t>)</m:t>
                    </m:r>
                    <m:r>
                      <a:rPr lang="en-US" sz="2000" dirty="0">
                        <a:solidFill>
                          <a:srgbClr val="000000"/>
                        </a:solidFill>
                        <a:latin typeface="Cambria Math" panose="02040503050406030204" pitchFamily="18" charset="0"/>
                        <a:ea typeface="Cambria Math" panose="02040503050406030204" pitchFamily="18" charset="0"/>
                      </a:rPr>
                      <m:t>⊗</m:t>
                    </m:r>
                    <m:nary>
                      <m:naryPr>
                        <m:chr m:val="∑"/>
                        <m:ctrlPr>
                          <a:rPr lang="en-US" sz="2000" i="1">
                            <a:solidFill>
                              <a:srgbClr val="000000"/>
                            </a:solidFill>
                            <a:latin typeface="Cambria Math" panose="02040503050406030204" pitchFamily="18" charset="0"/>
                            <a:ea typeface="Cambria Math" panose="02040503050406030204" pitchFamily="18" charset="0"/>
                          </a:rPr>
                        </m:ctrlPr>
                      </m:naryPr>
                      <m:sub>
                        <m:sSub>
                          <m:sSubPr>
                            <m:ctrlPr>
                              <a:rPr lang="en-US" sz="2000" i="1">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solidFill>
                                  <a:srgbClr val="000000"/>
                                </a:solidFill>
                                <a:latin typeface="Cambria Math" panose="02040503050406030204" pitchFamily="18" charset="0"/>
                                <a:ea typeface="Cambria Math" panose="02040503050406030204" pitchFamily="18" charset="0"/>
                              </a:rPr>
                              <m:t>2</m:t>
                            </m:r>
                          </m:sub>
                        </m:sSub>
                        <m:r>
                          <a:rPr lang="en-US" sz="2000" i="1">
                            <a:solidFill>
                              <a:srgbClr val="000000"/>
                            </a:solidFill>
                            <a:latin typeface="Cambria Math" panose="02040503050406030204" pitchFamily="18" charset="0"/>
                            <a:ea typeface="Cambria Math" panose="02040503050406030204" pitchFamily="18" charset="0"/>
                          </a:rPr>
                          <m:t>=0</m:t>
                        </m:r>
                      </m:sub>
                      <m:sup>
                        <m:r>
                          <a:rPr lang="en-US" sz="2000" i="1">
                            <a:latin typeface="Cambria Math" panose="02040503050406030204" pitchFamily="18" charset="0"/>
                            <a:ea typeface="Cambria Math" panose="02040503050406030204" pitchFamily="18" charset="0"/>
                          </a:rPr>
                          <m:t>2</m:t>
                        </m:r>
                      </m:sup>
                      <m:e>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solidFill>
                                      <a:srgbClr val="000000"/>
                                    </a:solidFill>
                                    <a:latin typeface="Cambria Math" panose="02040503050406030204" pitchFamily="18" charset="0"/>
                                    <a:ea typeface="Cambria Math" panose="02040503050406030204" pitchFamily="18" charset="0"/>
                                  </a:rPr>
                                  <m:t>2</m:t>
                                </m:r>
                              </m:sub>
                            </m:sSub>
                          </m:e>
                        </m:d>
                      </m:e>
                    </m:nary>
                  </m:oMath>
                </a14:m>
                <a:r>
                  <a:rPr lang="en-US" sz="2000" dirty="0">
                    <a:latin typeface="Cambria Math" panose="02040503050406030204" pitchFamily="18" charset="0"/>
                    <a:ea typeface="Cambria Math" panose="02040503050406030204" pitchFamily="18" charset="0"/>
                  </a:rPr>
                  <a:t>+</a:t>
                </a:r>
                <a14:m>
                  <m:oMath xmlns:m="http://schemas.openxmlformats.org/officeDocument/2006/math">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2</m:t>
                        </m:r>
                        <m:rad>
                          <m:radPr>
                            <m:degHide m:val="on"/>
                            <m:ctrlPr>
                              <a:rPr lang="en-US" sz="2000" i="1">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6</m:t>
                            </m:r>
                          </m:e>
                        </m:rad>
                      </m:den>
                    </m:f>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r>
                      <a:rPr lang="en-US" sz="2000" dirty="0">
                        <a:solidFill>
                          <a:srgbClr val="000000"/>
                        </a:solidFill>
                        <a:latin typeface="Cambria Math" panose="02040503050406030204" pitchFamily="18" charset="0"/>
                        <a:ea typeface="Cambria Math" panose="02040503050406030204" pitchFamily="18" charset="0"/>
                      </a:rPr>
                      <m:t>⊗</m:t>
                    </m:r>
                  </m:oMath>
                </a14:m>
                <a:r>
                  <a:rPr lang="en-US" sz="2000" dirty="0">
                    <a:latin typeface="Cambria Math" panose="02040503050406030204" pitchFamily="18" charset="0"/>
                    <a:ea typeface="Cambria Math" panose="02040503050406030204" pitchFamily="18" charset="0"/>
                  </a:rPr>
                  <a:t> </a:t>
                </a:r>
                <a14:m>
                  <m:oMath xmlns:m="http://schemas.openxmlformats.org/officeDocument/2006/math">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1</m:t>
                        </m:r>
                      </m:e>
                    </m:d>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5</m:t>
                        </m:r>
                      </m:e>
                    </m:d>
                    <m:r>
                      <a:rPr lang="en-US" sz="2000" i="1">
                        <a:latin typeface="Cambria Math" panose="02040503050406030204" pitchFamily="18" charset="0"/>
                        <a:ea typeface="Cambria Math" panose="02040503050406030204" pitchFamily="18" charset="0"/>
                      </a:rPr>
                      <m:t>)</m:t>
                    </m:r>
                    <m:r>
                      <a:rPr lang="en-US" sz="2000" dirty="0">
                        <a:solidFill>
                          <a:srgbClr val="000000"/>
                        </a:solidFill>
                        <a:latin typeface="Cambria Math" panose="02040503050406030204" pitchFamily="18" charset="0"/>
                        <a:ea typeface="Cambria Math" panose="02040503050406030204" pitchFamily="18" charset="0"/>
                      </a:rPr>
                      <m:t>⊗</m:t>
                    </m:r>
                    <m:nary>
                      <m:naryPr>
                        <m:chr m:val="∑"/>
                        <m:ctrlPr>
                          <a:rPr lang="en-US" sz="2000" i="1">
                            <a:solidFill>
                              <a:srgbClr val="000000"/>
                            </a:solidFill>
                            <a:latin typeface="Cambria Math" panose="02040503050406030204" pitchFamily="18" charset="0"/>
                            <a:ea typeface="Cambria Math" panose="02040503050406030204" pitchFamily="18" charset="0"/>
                          </a:rPr>
                        </m:ctrlPr>
                      </m:naryPr>
                      <m:sub>
                        <m:sSub>
                          <m:sSubPr>
                            <m:ctrlPr>
                              <a:rPr lang="en-US" sz="2000" i="1">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solidFill>
                                  <a:srgbClr val="000000"/>
                                </a:solidFill>
                                <a:latin typeface="Cambria Math" panose="02040503050406030204" pitchFamily="18" charset="0"/>
                                <a:ea typeface="Cambria Math" panose="02040503050406030204" pitchFamily="18" charset="0"/>
                              </a:rPr>
                              <m:t>2</m:t>
                            </m:r>
                          </m:sub>
                        </m:sSub>
                        <m:r>
                          <a:rPr lang="en-US" sz="2000" i="1">
                            <a:solidFill>
                              <a:srgbClr val="000000"/>
                            </a:solidFill>
                            <a:latin typeface="Cambria Math" panose="02040503050406030204" pitchFamily="18" charset="0"/>
                            <a:ea typeface="Cambria Math" panose="02040503050406030204" pitchFamily="18" charset="0"/>
                          </a:rPr>
                          <m:t>=</m:t>
                        </m:r>
                        <m:r>
                          <a:rPr lang="en-US" sz="2000" b="0" i="1" smtClean="0">
                            <a:solidFill>
                              <a:srgbClr val="000000"/>
                            </a:solidFill>
                            <a:latin typeface="Cambria Math" panose="02040503050406030204" pitchFamily="18" charset="0"/>
                            <a:ea typeface="Cambria Math" panose="02040503050406030204" pitchFamily="18" charset="0"/>
                          </a:rPr>
                          <m:t>1</m:t>
                        </m:r>
                      </m:sub>
                      <m:sup>
                        <m:r>
                          <a:rPr lang="en-US" sz="2000" i="1">
                            <a:latin typeface="Cambria Math" panose="02040503050406030204" pitchFamily="18" charset="0"/>
                            <a:ea typeface="Cambria Math" panose="02040503050406030204" pitchFamily="18" charset="0"/>
                          </a:rPr>
                          <m:t>2</m:t>
                        </m:r>
                      </m:sup>
                      <m:e>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solidFill>
                                      <a:srgbClr val="000000"/>
                                    </a:solidFill>
                                    <a:latin typeface="Cambria Math" panose="02040503050406030204" pitchFamily="18" charset="0"/>
                                    <a:ea typeface="Cambria Math" panose="02040503050406030204" pitchFamily="18" charset="0"/>
                                  </a:rPr>
                                  <m:t>2</m:t>
                                </m:r>
                              </m:sub>
                            </m:sSub>
                          </m:e>
                        </m:d>
                        <m:r>
                          <m:rPr>
                            <m:nor/>
                          </m:rPr>
                          <a:rPr lang="en-US" sz="2000" b="0" i="0" dirty="0" smtClean="0">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2</m:t>
                            </m:r>
                            <m:rad>
                              <m:radPr>
                                <m:degHide m:val="on"/>
                                <m:ctrlPr>
                                  <a:rPr lang="en-US" sz="2000" i="1">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6</m:t>
                                </m:r>
                              </m:e>
                            </m:rad>
                          </m:den>
                        </m:f>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1</m:t>
                            </m:r>
                          </m:e>
                        </m:d>
                      </m:e>
                    </m:nary>
                  </m:oMath>
                </a14:m>
                <a:r>
                  <a:rPr lang="en-US" sz="2000" dirty="0">
                    <a:solidFill>
                      <a:srgbClr val="000000"/>
                    </a:solidFill>
                    <a:latin typeface="Cambria Math" panose="02040503050406030204" pitchFamily="18" charset="0"/>
                    <a:ea typeface="Cambria Math" panose="02040503050406030204" pitchFamily="18" charset="0"/>
                  </a:rPr>
                  <a:t> </a:t>
                </a:r>
                <a14:m>
                  <m:oMath xmlns:m="http://schemas.openxmlformats.org/officeDocument/2006/math">
                    <m:r>
                      <a:rPr lang="en-US" sz="2000" dirty="0">
                        <a:solidFill>
                          <a:srgbClr val="000000"/>
                        </a:solidFill>
                        <a:latin typeface="Cambria Math" panose="02040503050406030204" pitchFamily="18" charset="0"/>
                        <a:ea typeface="Cambria Math" panose="02040503050406030204" pitchFamily="18" charset="0"/>
                      </a:rPr>
                      <m:t>⊗</m:t>
                    </m:r>
                  </m:oMath>
                </a14:m>
                <a:r>
                  <a:rPr lang="en-US" sz="2000" dirty="0">
                    <a:latin typeface="Cambria Math" panose="02040503050406030204" pitchFamily="18" charset="0"/>
                    <a:ea typeface="Cambria Math" panose="02040503050406030204" pitchFamily="18" charset="0"/>
                  </a:rPr>
                  <a:t> </a:t>
                </a:r>
                <a14:m>
                  <m:oMath xmlns:m="http://schemas.openxmlformats.org/officeDocument/2006/math">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1</m:t>
                        </m:r>
                      </m:e>
                    </m:d>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5</m:t>
                        </m:r>
                      </m:e>
                    </m:d>
                    <m:r>
                      <a:rPr lang="en-US" sz="2000" i="1">
                        <a:latin typeface="Cambria Math" panose="02040503050406030204" pitchFamily="18" charset="0"/>
                        <a:ea typeface="Cambria Math" panose="02040503050406030204" pitchFamily="18" charset="0"/>
                      </a:rPr>
                      <m:t>)</m:t>
                    </m:r>
                    <m:r>
                      <a:rPr lang="en-US" sz="2000" dirty="0">
                        <a:solidFill>
                          <a:srgbClr val="000000"/>
                        </a:solidFill>
                        <a:latin typeface="Cambria Math" panose="02040503050406030204" pitchFamily="18" charset="0"/>
                        <a:ea typeface="Cambria Math" panose="02040503050406030204" pitchFamily="18" charset="0"/>
                      </a:rPr>
                      <m:t>⊗</m:t>
                    </m:r>
                  </m:oMath>
                </a14:m>
                <a:r>
                  <a:rPr lang="en-US" sz="2000" dirty="0">
                    <a:latin typeface="Cambria Math" panose="02040503050406030204" pitchFamily="18" charset="0"/>
                    <a:ea typeface="Cambria Math" panose="02040503050406030204" pitchFamily="18" charset="0"/>
                  </a:rPr>
                  <a:t> </a:t>
                </a:r>
                <a14:m>
                  <m:oMath xmlns:m="http://schemas.openxmlformats.org/officeDocument/2006/math">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oMath>
                </a14:m>
                <a:endParaRPr lang="en-US" sz="2000" dirty="0">
                  <a:solidFill>
                    <a:schemeClr val="tx1"/>
                  </a:solidFill>
                  <a:latin typeface="Cambria Math" panose="02040503050406030204" pitchFamily="18" charset="0"/>
                  <a:ea typeface="Cambria Math" panose="02040503050406030204" pitchFamily="18" charset="0"/>
                </a:endParaRPr>
              </a:p>
            </p:txBody>
          </p:sp>
        </mc:Choice>
        <mc:Fallback xmlns="">
          <p:sp>
            <p:nvSpPr>
              <p:cNvPr id="24" name="Object 10">
                <a:extLst>
                  <a:ext uri="{FF2B5EF4-FFF2-40B4-BE49-F238E27FC236}">
                    <a16:creationId xmlns:a16="http://schemas.microsoft.com/office/drawing/2014/main" id="{1A85A8CC-A4F6-9AEC-22CF-1CB94B1B8C25}"/>
                  </a:ext>
                </a:extLst>
              </p:cNvPr>
              <p:cNvSpPr txBox="1">
                <a:spLocks noRot="1" noChangeAspect="1" noMove="1" noResize="1" noEditPoints="1" noAdjustHandles="1" noChangeArrowheads="1" noChangeShapeType="1" noTextEdit="1"/>
              </p:cNvSpPr>
              <p:nvPr/>
            </p:nvSpPr>
            <p:spPr bwMode="auto">
              <a:xfrm>
                <a:off x="611560" y="2399293"/>
                <a:ext cx="7315968" cy="1297344"/>
              </a:xfrm>
              <a:prstGeom prst="rect">
                <a:avLst/>
              </a:prstGeom>
              <a:blipFill>
                <a:blip r:embed="rId5"/>
                <a:stretch>
                  <a:fillRect l="-417" t="-33019" b="-2735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Object 10">
                <a:extLst>
                  <a:ext uri="{FF2B5EF4-FFF2-40B4-BE49-F238E27FC236}">
                    <a16:creationId xmlns:a16="http://schemas.microsoft.com/office/drawing/2014/main" id="{C42B9624-D1C3-C776-7F6E-2570C5F09AC7}"/>
                  </a:ext>
                </a:extLst>
              </p:cNvPr>
              <p:cNvSpPr txBox="1"/>
              <p:nvPr/>
            </p:nvSpPr>
            <p:spPr bwMode="auto">
              <a:xfrm>
                <a:off x="631280" y="3709709"/>
                <a:ext cx="7632848" cy="2561720"/>
              </a:xfrm>
              <a:prstGeom prst="rect">
                <a:avLst/>
              </a:prstGeom>
              <a:noFill/>
            </p:spPr>
            <p:txBody>
              <a:bodyPr>
                <a:noAutofit/>
              </a:bodyPr>
              <a:lstStyle/>
              <a:p>
                <a14:m>
                  <m:oMath xmlns:m="http://schemas.openxmlformats.org/officeDocument/2006/math">
                    <m:d>
                      <m:dPr>
                        <m:begChr m:val="|"/>
                        <m:endChr m:val="⟩"/>
                        <m:ctrlPr>
                          <a:rPr lang="en-US" sz="2000" i="1" smtClean="0">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b="0" i="1" smtClean="0">
                                <a:latin typeface="Cambria Math" panose="02040503050406030204" pitchFamily="18" charset="0"/>
                                <a:ea typeface="Cambria Math" panose="02040503050406030204" pitchFamily="18" charset="0"/>
                              </a:rPr>
                              <m:t>8</m:t>
                            </m:r>
                          </m:sub>
                        </m:sSub>
                      </m:e>
                    </m:d>
                    <m:r>
                      <a:rPr lang="en-US" sz="2000" i="1">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7</m:t>
                        </m:r>
                      </m:sub>
                    </m:sSub>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b="0" i="1" smtClean="0">
                                <a:latin typeface="Cambria Math" panose="02040503050406030204" pitchFamily="18" charset="0"/>
                                <a:ea typeface="Cambria Math" panose="02040503050406030204" pitchFamily="18" charset="0"/>
                              </a:rPr>
                              <m:t>7</m:t>
                            </m:r>
                          </m:sub>
                        </m:sSub>
                      </m:e>
                    </m:d>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2</m:t>
                        </m:r>
                        <m:rad>
                          <m:radPr>
                            <m:degHide m:val="on"/>
                            <m:ctrlPr>
                              <a:rPr lang="en-US" sz="2000" i="1">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6</m:t>
                            </m:r>
                          </m:e>
                        </m:rad>
                      </m:den>
                    </m:f>
                    <m:d>
                      <m:dPr>
                        <m:begChr m:val="|"/>
                        <m:endChr m:val="⟩"/>
                        <m:ctrlPr>
                          <a:rPr lang="en-US" sz="2000" i="1">
                            <a:latin typeface="Cambria Math" panose="02040503050406030204" pitchFamily="18" charset="0"/>
                            <a:ea typeface="Cambria Math" panose="02040503050406030204" pitchFamily="18" charset="0"/>
                          </a:rPr>
                        </m:ctrlPr>
                      </m:dPr>
                      <m:e>
                        <m:r>
                          <a:rPr lang="en-US" sz="2000" i="1">
                            <a:solidFill>
                              <a:srgbClr val="000000"/>
                            </a:solidFill>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d>
                      <m:dPr>
                        <m:ctrlPr>
                          <a:rPr lang="en-US" sz="2000" b="0" i="1" dirty="0" smtClean="0">
                            <a:solidFill>
                              <a:srgbClr val="000000"/>
                            </a:solidFill>
                            <a:latin typeface="Cambria Math" panose="02040503050406030204" pitchFamily="18" charset="0"/>
                            <a:ea typeface="Cambria Math" panose="02040503050406030204" pitchFamily="18" charset="0"/>
                          </a:rPr>
                        </m:ctrlPr>
                      </m:dPr>
                      <m:e>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2</m:t>
                            </m:r>
                          </m:e>
                        </m:d>
                        <m:r>
                          <a:rPr lang="en-US" sz="2000" b="0" i="0" smtClean="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6</m:t>
                            </m:r>
                          </m:e>
                        </m:d>
                      </m:e>
                    </m:d>
                    <m:r>
                      <a:rPr lang="en-US" sz="2000" dirty="0">
                        <a:solidFill>
                          <a:srgbClr val="000000"/>
                        </a:solidFill>
                        <a:latin typeface="Cambria Math" panose="02040503050406030204" pitchFamily="18" charset="0"/>
                        <a:ea typeface="Cambria Math" panose="02040503050406030204" pitchFamily="18" charset="0"/>
                      </a:rPr>
                      <m:t>⊗</m:t>
                    </m:r>
                    <m:nary>
                      <m:naryPr>
                        <m:chr m:val="∑"/>
                        <m:ctrlPr>
                          <a:rPr lang="en-US" sz="2000" i="1">
                            <a:solidFill>
                              <a:srgbClr val="000000"/>
                            </a:solidFill>
                            <a:latin typeface="Cambria Math" panose="02040503050406030204" pitchFamily="18" charset="0"/>
                            <a:ea typeface="Cambria Math" panose="02040503050406030204" pitchFamily="18" charset="0"/>
                          </a:rPr>
                        </m:ctrlPr>
                      </m:naryPr>
                      <m:sub>
                        <m:sSub>
                          <m:sSubPr>
                            <m:ctrlPr>
                              <a:rPr lang="en-US" sz="2000" i="1">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solidFill>
                                  <a:srgbClr val="000000"/>
                                </a:solidFill>
                                <a:latin typeface="Cambria Math" panose="02040503050406030204" pitchFamily="18" charset="0"/>
                                <a:ea typeface="Cambria Math" panose="02040503050406030204" pitchFamily="18" charset="0"/>
                              </a:rPr>
                              <m:t>2</m:t>
                            </m:r>
                          </m:sub>
                        </m:sSub>
                        <m:r>
                          <a:rPr lang="en-US" sz="2000" i="1">
                            <a:solidFill>
                              <a:srgbClr val="000000"/>
                            </a:solidFill>
                            <a:latin typeface="Cambria Math" panose="02040503050406030204" pitchFamily="18" charset="0"/>
                            <a:ea typeface="Cambria Math" panose="02040503050406030204" pitchFamily="18" charset="0"/>
                          </a:rPr>
                          <m:t>=0</m:t>
                        </m:r>
                      </m:sub>
                      <m:sup>
                        <m:r>
                          <a:rPr lang="en-US" sz="2000" i="1">
                            <a:latin typeface="Cambria Math" panose="02040503050406030204" pitchFamily="18" charset="0"/>
                            <a:ea typeface="Cambria Math" panose="02040503050406030204" pitchFamily="18" charset="0"/>
                          </a:rPr>
                          <m:t>2</m:t>
                        </m:r>
                      </m:sup>
                      <m:e>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solidFill>
                                      <a:srgbClr val="000000"/>
                                    </a:solidFill>
                                    <a:latin typeface="Cambria Math" panose="02040503050406030204" pitchFamily="18" charset="0"/>
                                    <a:ea typeface="Cambria Math" panose="02040503050406030204" pitchFamily="18" charset="0"/>
                                  </a:rPr>
                                  <m:t>2</m:t>
                                </m:r>
                              </m:sub>
                            </m:sSub>
                          </m:e>
                        </m:d>
                      </m:e>
                    </m:nary>
                    <m:r>
                      <a:rPr lang="en-US" sz="2000" b="0" i="0" smtClean="0">
                        <a:solidFill>
                          <a:srgbClr val="000000"/>
                        </a:solidFill>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1</m:t>
                        </m:r>
                      </m:num>
                      <m:den>
                        <m:r>
                          <a:rPr lang="en-US" sz="2000" b="0" i="1" smtClean="0">
                            <a:latin typeface="Cambria Math" panose="02040503050406030204" pitchFamily="18" charset="0"/>
                            <a:ea typeface="Cambria Math" panose="02040503050406030204" pitchFamily="18" charset="0"/>
                          </a:rPr>
                          <m:t>1</m:t>
                        </m:r>
                        <m:r>
                          <a:rPr lang="en-US" sz="2000" i="1">
                            <a:latin typeface="Cambria Math" panose="02040503050406030204" pitchFamily="18" charset="0"/>
                            <a:ea typeface="Cambria Math" panose="02040503050406030204" pitchFamily="18" charset="0"/>
                          </a:rPr>
                          <m:t>2</m:t>
                        </m:r>
                        <m:rad>
                          <m:radPr>
                            <m:degHide m:val="on"/>
                            <m:ctrlPr>
                              <a:rPr lang="en-US" sz="2000" i="1">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6</m:t>
                            </m:r>
                          </m:e>
                        </m:rad>
                      </m:den>
                    </m:f>
                    <m:d>
                      <m:dPr>
                        <m:begChr m:val="|"/>
                        <m:endChr m:val="⟩"/>
                        <m:ctrlPr>
                          <a:rPr lang="en-US" sz="2000" i="1">
                            <a:latin typeface="Cambria Math" panose="02040503050406030204" pitchFamily="18" charset="0"/>
                            <a:ea typeface="Cambria Math" panose="02040503050406030204" pitchFamily="18" charset="0"/>
                          </a:rPr>
                        </m:ctrlPr>
                      </m:dPr>
                      <m:e>
                        <m:r>
                          <a:rPr lang="en-US" sz="2000" i="1">
                            <a:solidFill>
                              <a:srgbClr val="000000"/>
                            </a:solidFill>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d>
                      <m:dPr>
                        <m:ctrlPr>
                          <a:rPr lang="en-US" sz="2000" i="1" dirty="0">
                            <a:solidFill>
                              <a:srgbClr val="000000"/>
                            </a:solidFill>
                            <a:latin typeface="Cambria Math" panose="02040503050406030204" pitchFamily="18" charset="0"/>
                            <a:ea typeface="Cambria Math" panose="02040503050406030204" pitchFamily="18" charset="0"/>
                          </a:rPr>
                        </m:ctrlPr>
                      </m:dPr>
                      <m:e>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r>
                          <a:rPr lang="en-US" sz="200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r>
                          <a:rPr lang="en-US" sz="2000" b="0" i="1" smtClean="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3</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0</m:t>
                            </m:r>
                          </m:e>
                        </m:d>
                        <m:r>
                          <a:rPr lang="en-US" sz="200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3</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2</m:t>
                            </m:r>
                          </m:e>
                        </m:d>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4</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0</m:t>
                            </m:r>
                          </m:e>
                        </m:d>
                        <m:r>
                          <a:rPr lang="en-US" sz="200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4</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r>
                          <a:rPr lang="en-US" sz="200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7</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r>
                          <a:rPr lang="en-US" sz="2000" b="0" i="1" smtClean="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7</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2</m:t>
                            </m:r>
                          </m:e>
                        </m:d>
                      </m:e>
                    </m:d>
                    <m:r>
                      <a:rPr lang="en-US" sz="2000" b="0" i="0" dirty="0" smtClean="0">
                        <a:solidFill>
                          <a:srgbClr val="000000"/>
                        </a:solidFill>
                        <a:latin typeface="Cambria Math" panose="02040503050406030204" pitchFamily="18" charset="0"/>
                        <a:ea typeface="Cambria Math" panose="02040503050406030204" pitchFamily="18" charset="0"/>
                      </a:rPr>
                      <m:t>+</m:t>
                    </m:r>
                  </m:oMath>
                </a14:m>
                <a:r>
                  <a:rPr lang="en-US" sz="2000" dirty="0">
                    <a:latin typeface="Cambria Math" panose="02040503050406030204" pitchFamily="18" charset="0"/>
                    <a:ea typeface="Cambria Math" panose="02040503050406030204" pitchFamily="18" charset="0"/>
                  </a:rPr>
                  <a:t> </a:t>
                </a:r>
                <a14:m>
                  <m:oMath xmlns:m="http://schemas.openxmlformats.org/officeDocument/2006/math">
                    <m:f>
                      <m:fPr>
                        <m:ctrlPr>
                          <a:rPr lang="en-US" sz="2000" i="1">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10</m:t>
                        </m:r>
                      </m:num>
                      <m:den>
                        <m:r>
                          <a:rPr lang="en-US" sz="2000" i="1">
                            <a:latin typeface="Cambria Math" panose="02040503050406030204" pitchFamily="18" charset="0"/>
                            <a:ea typeface="Cambria Math" panose="02040503050406030204" pitchFamily="18" charset="0"/>
                          </a:rPr>
                          <m:t>12</m:t>
                        </m:r>
                        <m:rad>
                          <m:radPr>
                            <m:degHide m:val="on"/>
                            <m:ctrlPr>
                              <a:rPr lang="en-US" sz="2000" i="1">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6</m:t>
                            </m:r>
                          </m:e>
                        </m:rad>
                      </m:den>
                    </m:f>
                    <m:d>
                      <m:dPr>
                        <m:begChr m:val="|"/>
                        <m:endChr m:val="⟩"/>
                        <m:ctrlPr>
                          <a:rPr lang="en-US" sz="2000" i="1">
                            <a:latin typeface="Cambria Math" panose="02040503050406030204" pitchFamily="18" charset="0"/>
                            <a:ea typeface="Cambria Math" panose="02040503050406030204" pitchFamily="18" charset="0"/>
                          </a:rPr>
                        </m:ctrlPr>
                      </m:dPr>
                      <m:e>
                        <m:r>
                          <a:rPr lang="en-US" sz="2000" i="1">
                            <a:solidFill>
                              <a:srgbClr val="000000"/>
                            </a:solidFill>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r>
                      <a:rPr lang="en-US" sz="2000" b="0" i="1" smtClean="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2</m:t>
                        </m:r>
                      </m:e>
                    </m:d>
                    <m:r>
                      <a:rPr lang="en-US" sz="2000" b="0" i="1" smtClean="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3</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4</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2</m:t>
                        </m:r>
                      </m:e>
                    </m:d>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7</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oMath>
                </a14:m>
                <a:r>
                  <a:rPr lang="en-US" sz="2000" dirty="0">
                    <a:latin typeface="Cambria Math" panose="02040503050406030204" pitchFamily="18" charset="0"/>
                    <a:ea typeface="Cambria Math" panose="02040503050406030204" pitchFamily="18" charset="0"/>
                  </a:rPr>
                  <a:t>)</a:t>
                </a:r>
                <a:r>
                  <a:rPr lang="en-US" sz="2000" dirty="0">
                    <a:solidFill>
                      <a:srgbClr val="000000"/>
                    </a:solidFill>
                    <a:latin typeface="Cambria Math" panose="02040503050406030204" pitchFamily="18" charset="0"/>
                    <a:ea typeface="Cambria Math" panose="02040503050406030204" pitchFamily="18" charset="0"/>
                  </a:rPr>
                  <a:t> </a:t>
                </a:r>
                <a14:m>
                  <m:oMath xmlns:m="http://schemas.openxmlformats.org/officeDocument/2006/math">
                    <m:r>
                      <a:rPr lang="en-US" sz="2000" dirty="0">
                        <a:solidFill>
                          <a:srgbClr val="000000"/>
                        </a:solidFill>
                        <a:latin typeface="Cambria Math" panose="02040503050406030204" pitchFamily="18" charset="0"/>
                        <a:ea typeface="Cambria Math" panose="02040503050406030204" pitchFamily="18" charset="0"/>
                      </a:rPr>
                      <m:t>+</m:t>
                    </m:r>
                    <m:r>
                      <a:rPr lang="en-US" sz="2000" i="1" dirty="0">
                        <a:solidFill>
                          <a:srgbClr val="000000"/>
                        </a:solidFill>
                        <a:latin typeface="Cambria Math" panose="02040503050406030204" pitchFamily="18" charset="0"/>
                        <a:ea typeface="Cambria Math" panose="02040503050406030204" pitchFamily="18" charset="0"/>
                      </a:rPr>
                      <m:t> </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2</m:t>
                        </m:r>
                        <m:rad>
                          <m:radPr>
                            <m:degHide m:val="on"/>
                            <m:ctrlPr>
                              <a:rPr lang="en-US" sz="2000" i="1">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6</m:t>
                            </m:r>
                          </m:e>
                        </m:rad>
                      </m:den>
                    </m:f>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r>
                      <a:rPr lang="en-US" sz="2000" dirty="0">
                        <a:solidFill>
                          <a:srgbClr val="000000"/>
                        </a:solidFill>
                        <a:latin typeface="Cambria Math" panose="02040503050406030204" pitchFamily="18" charset="0"/>
                        <a:ea typeface="Cambria Math" panose="02040503050406030204" pitchFamily="18" charset="0"/>
                      </a:rPr>
                      <m:t>⊗</m:t>
                    </m:r>
                  </m:oMath>
                </a14:m>
                <a:r>
                  <a:rPr lang="en-US" sz="2000" dirty="0">
                    <a:latin typeface="Cambria Math" panose="02040503050406030204" pitchFamily="18" charset="0"/>
                    <a:ea typeface="Cambria Math" panose="02040503050406030204" pitchFamily="18" charset="0"/>
                  </a:rPr>
                  <a:t> </a:t>
                </a:r>
                <a14:m>
                  <m:oMath xmlns:m="http://schemas.openxmlformats.org/officeDocument/2006/math">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1</m:t>
                        </m:r>
                      </m:e>
                    </m:d>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5</m:t>
                        </m:r>
                      </m:e>
                    </m:d>
                    <m:r>
                      <a:rPr lang="en-US" sz="2000" i="1">
                        <a:latin typeface="Cambria Math" panose="02040503050406030204" pitchFamily="18" charset="0"/>
                        <a:ea typeface="Cambria Math" panose="02040503050406030204" pitchFamily="18" charset="0"/>
                      </a:rPr>
                      <m:t>)</m:t>
                    </m:r>
                    <m:r>
                      <a:rPr lang="en-US" sz="2000" dirty="0">
                        <a:solidFill>
                          <a:srgbClr val="000000"/>
                        </a:solidFill>
                        <a:latin typeface="Cambria Math" panose="02040503050406030204" pitchFamily="18" charset="0"/>
                        <a:ea typeface="Cambria Math" panose="02040503050406030204" pitchFamily="18" charset="0"/>
                      </a:rPr>
                      <m:t>⊗</m:t>
                    </m:r>
                    <m:nary>
                      <m:naryPr>
                        <m:chr m:val="∑"/>
                        <m:ctrlPr>
                          <a:rPr lang="en-US" sz="2000" i="1">
                            <a:solidFill>
                              <a:srgbClr val="000000"/>
                            </a:solidFill>
                            <a:latin typeface="Cambria Math" panose="02040503050406030204" pitchFamily="18" charset="0"/>
                            <a:ea typeface="Cambria Math" panose="02040503050406030204" pitchFamily="18" charset="0"/>
                          </a:rPr>
                        </m:ctrlPr>
                      </m:naryPr>
                      <m:sub>
                        <m:sSub>
                          <m:sSubPr>
                            <m:ctrlPr>
                              <a:rPr lang="en-US" sz="2000" i="1">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solidFill>
                                  <a:srgbClr val="000000"/>
                                </a:solidFill>
                                <a:latin typeface="Cambria Math" panose="02040503050406030204" pitchFamily="18" charset="0"/>
                                <a:ea typeface="Cambria Math" panose="02040503050406030204" pitchFamily="18" charset="0"/>
                              </a:rPr>
                              <m:t>2</m:t>
                            </m:r>
                          </m:sub>
                        </m:sSub>
                        <m:r>
                          <a:rPr lang="en-US" sz="2000" i="1">
                            <a:solidFill>
                              <a:srgbClr val="000000"/>
                            </a:solidFill>
                            <a:latin typeface="Cambria Math" panose="02040503050406030204" pitchFamily="18" charset="0"/>
                            <a:ea typeface="Cambria Math" panose="02040503050406030204" pitchFamily="18" charset="0"/>
                          </a:rPr>
                          <m:t>=</m:t>
                        </m:r>
                        <m:r>
                          <a:rPr lang="en-US" sz="2000" b="0" i="1" smtClean="0">
                            <a:solidFill>
                              <a:srgbClr val="000000"/>
                            </a:solidFill>
                            <a:latin typeface="Cambria Math" panose="02040503050406030204" pitchFamily="18" charset="0"/>
                            <a:ea typeface="Cambria Math" panose="02040503050406030204" pitchFamily="18" charset="0"/>
                          </a:rPr>
                          <m:t>1</m:t>
                        </m:r>
                      </m:sub>
                      <m:sup>
                        <m:r>
                          <a:rPr lang="en-US" sz="2000" i="1">
                            <a:latin typeface="Cambria Math" panose="02040503050406030204" pitchFamily="18" charset="0"/>
                            <a:ea typeface="Cambria Math" panose="02040503050406030204" pitchFamily="18" charset="0"/>
                          </a:rPr>
                          <m:t>2</m:t>
                        </m:r>
                      </m:sup>
                      <m:e>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solidFill>
                                      <a:srgbClr val="000000"/>
                                    </a:solidFill>
                                    <a:latin typeface="Cambria Math" panose="02040503050406030204" pitchFamily="18" charset="0"/>
                                    <a:ea typeface="Cambria Math" panose="02040503050406030204" pitchFamily="18" charset="0"/>
                                  </a:rPr>
                                  <m:t>2</m:t>
                                </m:r>
                              </m:sub>
                            </m:sSub>
                          </m:e>
                        </m:d>
                        <m:r>
                          <m:rPr>
                            <m:nor/>
                          </m:rPr>
                          <a:rPr lang="en-US" sz="2000" b="0" i="0" dirty="0" smtClean="0">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2</m:t>
                            </m:r>
                            <m:rad>
                              <m:radPr>
                                <m:degHide m:val="on"/>
                                <m:ctrlPr>
                                  <a:rPr lang="en-US" sz="2000" i="1">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6</m:t>
                                </m:r>
                              </m:e>
                            </m:rad>
                          </m:den>
                        </m:f>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1</m:t>
                            </m:r>
                          </m:e>
                        </m:d>
                      </m:e>
                    </m:nary>
                  </m:oMath>
                </a14:m>
                <a:r>
                  <a:rPr lang="en-US" sz="2000" dirty="0">
                    <a:solidFill>
                      <a:srgbClr val="000000"/>
                    </a:solidFill>
                    <a:latin typeface="Cambria Math" panose="02040503050406030204" pitchFamily="18" charset="0"/>
                    <a:ea typeface="Cambria Math" panose="02040503050406030204" pitchFamily="18" charset="0"/>
                  </a:rPr>
                  <a:t> </a:t>
                </a:r>
                <a14:m>
                  <m:oMath xmlns:m="http://schemas.openxmlformats.org/officeDocument/2006/math">
                    <m:r>
                      <a:rPr lang="en-US" sz="2000" dirty="0">
                        <a:solidFill>
                          <a:srgbClr val="000000"/>
                        </a:solidFill>
                        <a:latin typeface="Cambria Math" panose="02040503050406030204" pitchFamily="18" charset="0"/>
                        <a:ea typeface="Cambria Math" panose="02040503050406030204" pitchFamily="18" charset="0"/>
                      </a:rPr>
                      <m:t>⊗</m:t>
                    </m:r>
                  </m:oMath>
                </a14:m>
                <a:r>
                  <a:rPr lang="en-US" sz="2000" dirty="0">
                    <a:latin typeface="Cambria Math" panose="02040503050406030204" pitchFamily="18" charset="0"/>
                    <a:ea typeface="Cambria Math" panose="02040503050406030204" pitchFamily="18" charset="0"/>
                  </a:rPr>
                  <a:t> </a:t>
                </a:r>
                <a14:m>
                  <m:oMath xmlns:m="http://schemas.openxmlformats.org/officeDocument/2006/math">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1</m:t>
                        </m:r>
                      </m:e>
                    </m:d>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5</m:t>
                        </m:r>
                      </m:e>
                    </m:d>
                    <m:r>
                      <a:rPr lang="en-US" sz="2000" i="1">
                        <a:latin typeface="Cambria Math" panose="02040503050406030204" pitchFamily="18" charset="0"/>
                        <a:ea typeface="Cambria Math" panose="02040503050406030204" pitchFamily="18" charset="0"/>
                      </a:rPr>
                      <m:t>)</m:t>
                    </m:r>
                    <m:r>
                      <a:rPr lang="en-US" sz="2000" dirty="0">
                        <a:solidFill>
                          <a:srgbClr val="000000"/>
                        </a:solidFill>
                        <a:latin typeface="Cambria Math" panose="02040503050406030204" pitchFamily="18" charset="0"/>
                        <a:ea typeface="Cambria Math" panose="02040503050406030204" pitchFamily="18" charset="0"/>
                      </a:rPr>
                      <m:t>⊗</m:t>
                    </m:r>
                  </m:oMath>
                </a14:m>
                <a:r>
                  <a:rPr lang="en-US" sz="2000" dirty="0">
                    <a:latin typeface="Cambria Math" panose="02040503050406030204" pitchFamily="18" charset="0"/>
                    <a:ea typeface="Cambria Math" panose="02040503050406030204" pitchFamily="18" charset="0"/>
                  </a:rPr>
                  <a:t> </a:t>
                </a:r>
                <a14:m>
                  <m:oMath xmlns:m="http://schemas.openxmlformats.org/officeDocument/2006/math">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oMath>
                </a14:m>
                <a:endParaRPr lang="en-US" sz="2000" dirty="0">
                  <a:solidFill>
                    <a:schemeClr val="tx1"/>
                  </a:solidFill>
                  <a:latin typeface="Cambria Math" panose="02040503050406030204" pitchFamily="18" charset="0"/>
                  <a:ea typeface="Cambria Math" panose="02040503050406030204" pitchFamily="18" charset="0"/>
                </a:endParaRPr>
              </a:p>
            </p:txBody>
          </p:sp>
        </mc:Choice>
        <mc:Fallback xmlns="">
          <p:sp>
            <p:nvSpPr>
              <p:cNvPr id="12" name="Object 10">
                <a:extLst>
                  <a:ext uri="{FF2B5EF4-FFF2-40B4-BE49-F238E27FC236}">
                    <a16:creationId xmlns:a16="http://schemas.microsoft.com/office/drawing/2014/main" id="{C42B9624-D1C3-C776-7F6E-2570C5F09AC7}"/>
                  </a:ext>
                </a:extLst>
              </p:cNvPr>
              <p:cNvSpPr txBox="1">
                <a:spLocks noRot="1" noChangeAspect="1" noMove="1" noResize="1" noEditPoints="1" noAdjustHandles="1" noChangeArrowheads="1" noChangeShapeType="1" noTextEdit="1"/>
              </p:cNvSpPr>
              <p:nvPr/>
            </p:nvSpPr>
            <p:spPr bwMode="auto">
              <a:xfrm>
                <a:off x="631280" y="3709709"/>
                <a:ext cx="7632848" cy="2561720"/>
              </a:xfrm>
              <a:prstGeom prst="rect">
                <a:avLst/>
              </a:prstGeom>
              <a:blipFill>
                <a:blip r:embed="rId6"/>
                <a:stretch>
                  <a:fillRect l="-5112" t="-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Object 10">
                <a:extLst>
                  <a:ext uri="{FF2B5EF4-FFF2-40B4-BE49-F238E27FC236}">
                    <a16:creationId xmlns:a16="http://schemas.microsoft.com/office/drawing/2014/main" id="{2B3AB8FB-3C9B-CAFB-D8CE-C122E7886DBB}"/>
                  </a:ext>
                </a:extLst>
              </p:cNvPr>
              <p:cNvSpPr txBox="1"/>
              <p:nvPr/>
            </p:nvSpPr>
            <p:spPr bwMode="auto">
              <a:xfrm>
                <a:off x="853377" y="1058117"/>
                <a:ext cx="1592354" cy="507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7</m:t>
                          </m:r>
                        </m:sub>
                      </m:sSub>
                      <m:r>
                        <a:rPr lang="en-US" sz="2000" b="0" i="1" smtClean="0">
                          <a:solidFill>
                            <a:srgbClr val="000000"/>
                          </a:solidFill>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2</m:t>
                          </m:r>
                        </m:sub>
                      </m:sSub>
                    </m:oMath>
                  </m:oMathPara>
                </a14:m>
                <a:endParaRPr lang="en-US" sz="2000" dirty="0"/>
              </a:p>
            </p:txBody>
          </p:sp>
        </mc:Choice>
        <mc:Fallback xmlns="">
          <p:sp>
            <p:nvSpPr>
              <p:cNvPr id="13" name="Object 10">
                <a:extLst>
                  <a:ext uri="{FF2B5EF4-FFF2-40B4-BE49-F238E27FC236}">
                    <a16:creationId xmlns:a16="http://schemas.microsoft.com/office/drawing/2014/main" id="{2B3AB8FB-3C9B-CAFB-D8CE-C122E7886DBB}"/>
                  </a:ext>
                </a:extLst>
              </p:cNvPr>
              <p:cNvSpPr txBox="1">
                <a:spLocks noRot="1" noChangeAspect="1" noMove="1" noResize="1" noEditPoints="1" noAdjustHandles="1" noChangeArrowheads="1" noChangeShapeType="1" noTextEdit="1"/>
              </p:cNvSpPr>
              <p:nvPr/>
            </p:nvSpPr>
            <p:spPr bwMode="auto">
              <a:xfrm>
                <a:off x="853377" y="1058117"/>
                <a:ext cx="1592354" cy="507740"/>
              </a:xfrm>
              <a:prstGeom prst="rect">
                <a:avLst/>
              </a:prstGeom>
              <a:blipFill>
                <a:blip r:embed="rId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0579543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53F6E27A-8DB7-DCD5-5637-AD056A85BBEB}"/>
              </a:ext>
            </a:extLst>
          </p:cNvPr>
          <p:cNvSpPr>
            <a:spLocks noGrp="1"/>
          </p:cNvSpPr>
          <p:nvPr>
            <p:ph type="title"/>
          </p:nvPr>
        </p:nvSpPr>
        <p:spPr>
          <a:xfrm>
            <a:off x="500995" y="15249"/>
            <a:ext cx="8460367" cy="844477"/>
          </a:xfrm>
        </p:spPr>
        <p:txBody>
          <a:bodyPr/>
          <a:lstStyle/>
          <a:p>
            <a:pPr algn="ctr"/>
            <a:r>
              <a:rPr lang="en-US" sz="3600" dirty="0">
                <a:solidFill>
                  <a:schemeClr val="tx2">
                    <a:lumMod val="40000"/>
                    <a:lumOff val="60000"/>
                  </a:schemeClr>
                </a:solidFill>
                <a:latin typeface="Arial" pitchFamily="34" charset="0"/>
                <a:cs typeface="Arial" pitchFamily="34" charset="0"/>
              </a:rPr>
              <a:t>Example 2</a:t>
            </a:r>
            <a:endParaRPr lang="en-GB" dirty="0"/>
          </a:p>
        </p:txBody>
      </p:sp>
      <p:pic>
        <p:nvPicPr>
          <p:cNvPr id="25" name="Картина 24">
            <a:extLst>
              <a:ext uri="{FF2B5EF4-FFF2-40B4-BE49-F238E27FC236}">
                <a16:creationId xmlns:a16="http://schemas.microsoft.com/office/drawing/2014/main" id="{04BE282C-B741-4F19-BD20-2471E1DC9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0917" y="584300"/>
            <a:ext cx="4121854" cy="1630498"/>
          </a:xfrm>
          <a:prstGeom prst="rect">
            <a:avLst/>
          </a:prstGeom>
        </p:spPr>
      </p:pic>
      <mc:AlternateContent xmlns:mc="http://schemas.openxmlformats.org/markup-compatibility/2006" xmlns:a14="http://schemas.microsoft.com/office/drawing/2010/main">
        <mc:Choice Requires="a14">
          <p:sp>
            <p:nvSpPr>
              <p:cNvPr id="16" name="Object 10">
                <a:extLst>
                  <a:ext uri="{FF2B5EF4-FFF2-40B4-BE49-F238E27FC236}">
                    <a16:creationId xmlns:a16="http://schemas.microsoft.com/office/drawing/2014/main" id="{D93A836E-D93B-6250-4824-A221F6C53B7D}"/>
                  </a:ext>
                </a:extLst>
              </p:cNvPr>
              <p:cNvSpPr txBox="1"/>
              <p:nvPr/>
            </p:nvSpPr>
            <p:spPr bwMode="auto">
              <a:xfrm>
                <a:off x="850247" y="732421"/>
                <a:ext cx="1592354" cy="507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8</m:t>
                          </m:r>
                        </m:sub>
                      </m:sSub>
                      <m:r>
                        <a:rPr lang="en-US" sz="2000" b="0" i="1" smtClean="0">
                          <a:solidFill>
                            <a:srgbClr val="000000"/>
                          </a:solidFill>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3</m:t>
                          </m:r>
                        </m:sub>
                      </m:sSub>
                    </m:oMath>
                  </m:oMathPara>
                </a14:m>
                <a:endParaRPr lang="en-US" sz="2000" dirty="0"/>
              </a:p>
            </p:txBody>
          </p:sp>
        </mc:Choice>
        <mc:Fallback xmlns="">
          <p:sp>
            <p:nvSpPr>
              <p:cNvPr id="16" name="Object 10">
                <a:extLst>
                  <a:ext uri="{FF2B5EF4-FFF2-40B4-BE49-F238E27FC236}">
                    <a16:creationId xmlns:a16="http://schemas.microsoft.com/office/drawing/2014/main" id="{D93A836E-D93B-6250-4824-A221F6C53B7D}"/>
                  </a:ext>
                </a:extLst>
              </p:cNvPr>
              <p:cNvSpPr txBox="1">
                <a:spLocks noRot="1" noChangeAspect="1" noMove="1" noResize="1" noEditPoints="1" noAdjustHandles="1" noChangeArrowheads="1" noChangeShapeType="1" noTextEdit="1"/>
              </p:cNvSpPr>
              <p:nvPr/>
            </p:nvSpPr>
            <p:spPr bwMode="auto">
              <a:xfrm>
                <a:off x="850247" y="732421"/>
                <a:ext cx="1592354" cy="507740"/>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Object 10">
                <a:extLst>
                  <a:ext uri="{FF2B5EF4-FFF2-40B4-BE49-F238E27FC236}">
                    <a16:creationId xmlns:a16="http://schemas.microsoft.com/office/drawing/2014/main" id="{C42B9624-D1C3-C776-7F6E-2570C5F09AC7}"/>
                  </a:ext>
                </a:extLst>
              </p:cNvPr>
              <p:cNvSpPr txBox="1"/>
              <p:nvPr/>
            </p:nvSpPr>
            <p:spPr bwMode="auto">
              <a:xfrm>
                <a:off x="611560" y="2101342"/>
                <a:ext cx="7632848" cy="2145526"/>
              </a:xfrm>
              <a:prstGeom prst="rect">
                <a:avLst/>
              </a:prstGeom>
              <a:noFill/>
            </p:spPr>
            <p:txBody>
              <a:bodyPr>
                <a:noAutofit/>
              </a:bodyPr>
              <a:lstStyle/>
              <a:p>
                <a14:m>
                  <m:oMath xmlns:m="http://schemas.openxmlformats.org/officeDocument/2006/math">
                    <m:d>
                      <m:dPr>
                        <m:begChr m:val="|"/>
                        <m:endChr m:val="⟩"/>
                        <m:ctrlPr>
                          <a:rPr lang="en-US" sz="2000" i="1" smtClean="0">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b="0" i="1" smtClean="0">
                                <a:latin typeface="Cambria Math" panose="02040503050406030204" pitchFamily="18" charset="0"/>
                                <a:ea typeface="Cambria Math" panose="02040503050406030204" pitchFamily="18" charset="0"/>
                              </a:rPr>
                              <m:t>9</m:t>
                            </m:r>
                          </m:sub>
                        </m:sSub>
                      </m:e>
                    </m:d>
                    <m:r>
                      <a:rPr lang="en-US" sz="2000" i="1">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8</m:t>
                        </m:r>
                      </m:sub>
                    </m:sSub>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b="0" i="1" smtClean="0">
                                <a:latin typeface="Cambria Math" panose="02040503050406030204" pitchFamily="18" charset="0"/>
                                <a:ea typeface="Cambria Math" panose="02040503050406030204" pitchFamily="18" charset="0"/>
                              </a:rPr>
                              <m:t>8</m:t>
                            </m:r>
                          </m:sub>
                        </m:sSub>
                      </m:e>
                    </m:d>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2</m:t>
                        </m:r>
                        <m:rad>
                          <m:radPr>
                            <m:degHide m:val="on"/>
                            <m:ctrlPr>
                              <a:rPr lang="en-US" sz="2000" i="1">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6</m:t>
                            </m:r>
                          </m:e>
                        </m:rad>
                      </m:den>
                    </m:f>
                    <m:d>
                      <m:dPr>
                        <m:begChr m:val="|"/>
                        <m:endChr m:val="⟩"/>
                        <m:ctrlPr>
                          <a:rPr lang="en-US" sz="2000" i="1">
                            <a:latin typeface="Cambria Math" panose="02040503050406030204" pitchFamily="18" charset="0"/>
                            <a:ea typeface="Cambria Math" panose="02040503050406030204" pitchFamily="18" charset="0"/>
                          </a:rPr>
                        </m:ctrlPr>
                      </m:dPr>
                      <m:e>
                        <m:r>
                          <a:rPr lang="en-US" sz="2000" i="1">
                            <a:solidFill>
                              <a:srgbClr val="000000"/>
                            </a:solidFill>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d>
                      <m:dPr>
                        <m:ctrlPr>
                          <a:rPr lang="en-US" sz="2000" b="0" i="1" dirty="0" smtClean="0">
                            <a:solidFill>
                              <a:srgbClr val="000000"/>
                            </a:solidFill>
                            <a:latin typeface="Cambria Math" panose="02040503050406030204" pitchFamily="18" charset="0"/>
                            <a:ea typeface="Cambria Math" panose="02040503050406030204" pitchFamily="18" charset="0"/>
                          </a:rPr>
                        </m:ctrlPr>
                      </m:dPr>
                      <m:e>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2</m:t>
                            </m:r>
                          </m:e>
                        </m:d>
                        <m:r>
                          <a:rPr lang="en-US" sz="2000" b="0" i="0" smtClean="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6</m:t>
                            </m:r>
                          </m:e>
                        </m:d>
                      </m:e>
                    </m:d>
                    <m:r>
                      <a:rPr lang="en-US" sz="2000" dirty="0">
                        <a:solidFill>
                          <a:srgbClr val="000000"/>
                        </a:solidFill>
                        <a:latin typeface="Cambria Math" panose="02040503050406030204" pitchFamily="18" charset="0"/>
                        <a:ea typeface="Cambria Math" panose="02040503050406030204" pitchFamily="18" charset="0"/>
                      </a:rPr>
                      <m:t>⊗</m:t>
                    </m:r>
                    <m:nary>
                      <m:naryPr>
                        <m:chr m:val="∑"/>
                        <m:ctrlPr>
                          <a:rPr lang="en-US" sz="2000" i="1">
                            <a:solidFill>
                              <a:srgbClr val="000000"/>
                            </a:solidFill>
                            <a:latin typeface="Cambria Math" panose="02040503050406030204" pitchFamily="18" charset="0"/>
                            <a:ea typeface="Cambria Math" panose="02040503050406030204" pitchFamily="18" charset="0"/>
                          </a:rPr>
                        </m:ctrlPr>
                      </m:naryPr>
                      <m:sub>
                        <m:sSub>
                          <m:sSubPr>
                            <m:ctrlPr>
                              <a:rPr lang="en-US" sz="2000" i="1">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solidFill>
                                  <a:srgbClr val="000000"/>
                                </a:solidFill>
                                <a:latin typeface="Cambria Math" panose="02040503050406030204" pitchFamily="18" charset="0"/>
                                <a:ea typeface="Cambria Math" panose="02040503050406030204" pitchFamily="18" charset="0"/>
                              </a:rPr>
                              <m:t>2</m:t>
                            </m:r>
                          </m:sub>
                        </m:sSub>
                        <m:r>
                          <a:rPr lang="en-US" sz="2000" i="1">
                            <a:solidFill>
                              <a:srgbClr val="000000"/>
                            </a:solidFill>
                            <a:latin typeface="Cambria Math" panose="02040503050406030204" pitchFamily="18" charset="0"/>
                            <a:ea typeface="Cambria Math" panose="02040503050406030204" pitchFamily="18" charset="0"/>
                          </a:rPr>
                          <m:t>=0</m:t>
                        </m:r>
                      </m:sub>
                      <m:sup>
                        <m:r>
                          <a:rPr lang="en-US" sz="2000" i="1">
                            <a:latin typeface="Cambria Math" panose="02040503050406030204" pitchFamily="18" charset="0"/>
                            <a:ea typeface="Cambria Math" panose="02040503050406030204" pitchFamily="18" charset="0"/>
                          </a:rPr>
                          <m:t>2</m:t>
                        </m:r>
                      </m:sup>
                      <m:e>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solidFill>
                                      <a:srgbClr val="000000"/>
                                    </a:solidFill>
                                    <a:latin typeface="Cambria Math" panose="02040503050406030204" pitchFamily="18" charset="0"/>
                                    <a:ea typeface="Cambria Math" panose="02040503050406030204" pitchFamily="18" charset="0"/>
                                  </a:rPr>
                                  <m:t>2</m:t>
                                </m:r>
                              </m:sub>
                            </m:sSub>
                          </m:e>
                        </m:d>
                      </m:e>
                    </m:nary>
                    <m:r>
                      <a:rPr lang="en-US" sz="2000" b="0" i="0" smtClean="0">
                        <a:solidFill>
                          <a:srgbClr val="000000"/>
                        </a:solidFill>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1</m:t>
                        </m:r>
                      </m:num>
                      <m:den>
                        <m:r>
                          <a:rPr lang="en-US" sz="2000" b="0" i="1" smtClean="0">
                            <a:latin typeface="Cambria Math" panose="02040503050406030204" pitchFamily="18" charset="0"/>
                            <a:ea typeface="Cambria Math" panose="02040503050406030204" pitchFamily="18" charset="0"/>
                          </a:rPr>
                          <m:t>1</m:t>
                        </m:r>
                        <m:r>
                          <a:rPr lang="en-US" sz="2000" i="1">
                            <a:latin typeface="Cambria Math" panose="02040503050406030204" pitchFamily="18" charset="0"/>
                            <a:ea typeface="Cambria Math" panose="02040503050406030204" pitchFamily="18" charset="0"/>
                          </a:rPr>
                          <m:t>2</m:t>
                        </m:r>
                        <m:rad>
                          <m:radPr>
                            <m:degHide m:val="on"/>
                            <m:ctrlPr>
                              <a:rPr lang="en-US" sz="2000" i="1">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6</m:t>
                            </m:r>
                          </m:e>
                        </m:rad>
                      </m:den>
                    </m:f>
                    <m:d>
                      <m:dPr>
                        <m:begChr m:val="|"/>
                        <m:endChr m:val="⟩"/>
                        <m:ctrlPr>
                          <a:rPr lang="en-US" sz="2000" i="1">
                            <a:latin typeface="Cambria Math" panose="02040503050406030204" pitchFamily="18" charset="0"/>
                            <a:ea typeface="Cambria Math" panose="02040503050406030204" pitchFamily="18" charset="0"/>
                          </a:rPr>
                        </m:ctrlPr>
                      </m:dPr>
                      <m:e>
                        <m:r>
                          <a:rPr lang="en-US" sz="2000" i="1">
                            <a:solidFill>
                              <a:srgbClr val="000000"/>
                            </a:solidFill>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d>
                      <m:dPr>
                        <m:ctrlPr>
                          <a:rPr lang="en-US" sz="2000" i="1" dirty="0">
                            <a:solidFill>
                              <a:srgbClr val="000000"/>
                            </a:solidFill>
                            <a:latin typeface="Cambria Math" panose="02040503050406030204" pitchFamily="18" charset="0"/>
                            <a:ea typeface="Cambria Math" panose="02040503050406030204" pitchFamily="18" charset="0"/>
                          </a:rPr>
                        </m:ctrlPr>
                      </m:dPr>
                      <m:e>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r>
                          <a:rPr lang="en-US" sz="200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r>
                          <a:rPr lang="en-US" sz="2000" b="0" i="1" smtClean="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3</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0</m:t>
                            </m:r>
                          </m:e>
                        </m:d>
                        <m:r>
                          <a:rPr lang="en-US" sz="200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3</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2</m:t>
                            </m:r>
                          </m:e>
                        </m:d>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4</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0</m:t>
                            </m:r>
                          </m:e>
                        </m:d>
                        <m:r>
                          <a:rPr lang="en-US" sz="200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4</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r>
                          <a:rPr lang="en-US" sz="200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7</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r>
                          <a:rPr lang="en-US" sz="2000" b="0" i="1" smtClean="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7</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2</m:t>
                            </m:r>
                          </m:e>
                        </m:d>
                      </m:e>
                    </m:d>
                    <m:r>
                      <a:rPr lang="en-US" sz="2000" b="0" i="0" dirty="0" smtClean="0">
                        <a:solidFill>
                          <a:srgbClr val="000000"/>
                        </a:solidFill>
                        <a:latin typeface="Cambria Math" panose="02040503050406030204" pitchFamily="18" charset="0"/>
                        <a:ea typeface="Cambria Math" panose="02040503050406030204" pitchFamily="18" charset="0"/>
                      </a:rPr>
                      <m:t>+</m:t>
                    </m:r>
                  </m:oMath>
                </a14:m>
                <a:r>
                  <a:rPr lang="en-US" sz="2000" dirty="0">
                    <a:latin typeface="Cambria Math" panose="02040503050406030204" pitchFamily="18" charset="0"/>
                    <a:ea typeface="Cambria Math" panose="02040503050406030204" pitchFamily="18" charset="0"/>
                  </a:rPr>
                  <a:t> </a:t>
                </a:r>
                <a14:m>
                  <m:oMath xmlns:m="http://schemas.openxmlformats.org/officeDocument/2006/math">
                    <m:f>
                      <m:fPr>
                        <m:ctrlPr>
                          <a:rPr lang="en-US" sz="2000" i="1">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10</m:t>
                        </m:r>
                      </m:num>
                      <m:den>
                        <m:r>
                          <a:rPr lang="en-US" sz="2000" i="1">
                            <a:latin typeface="Cambria Math" panose="02040503050406030204" pitchFamily="18" charset="0"/>
                            <a:ea typeface="Cambria Math" panose="02040503050406030204" pitchFamily="18" charset="0"/>
                          </a:rPr>
                          <m:t>12</m:t>
                        </m:r>
                        <m:rad>
                          <m:radPr>
                            <m:degHide m:val="on"/>
                            <m:ctrlPr>
                              <a:rPr lang="en-US" sz="2000" i="1">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6</m:t>
                            </m:r>
                          </m:e>
                        </m:rad>
                      </m:den>
                    </m:f>
                    <m:d>
                      <m:dPr>
                        <m:begChr m:val="|"/>
                        <m:endChr m:val="⟩"/>
                        <m:ctrlPr>
                          <a:rPr lang="en-US" sz="2000" i="1">
                            <a:latin typeface="Cambria Math" panose="02040503050406030204" pitchFamily="18" charset="0"/>
                            <a:ea typeface="Cambria Math" panose="02040503050406030204" pitchFamily="18" charset="0"/>
                          </a:rPr>
                        </m:ctrlPr>
                      </m:dPr>
                      <m:e>
                        <m:r>
                          <a:rPr lang="en-US" sz="2000" i="1">
                            <a:solidFill>
                              <a:srgbClr val="000000"/>
                            </a:solidFill>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r>
                      <a:rPr lang="en-US" sz="2000" b="0" i="1" smtClean="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2</m:t>
                        </m:r>
                      </m:e>
                    </m:d>
                    <m:r>
                      <a:rPr lang="en-US" sz="2000" b="0" i="1" smtClean="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3</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4</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2</m:t>
                        </m:r>
                      </m:e>
                    </m:d>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7</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oMath>
                </a14:m>
                <a:r>
                  <a:rPr lang="en-US" sz="2000" dirty="0">
                    <a:latin typeface="Cambria Math" panose="02040503050406030204" pitchFamily="18" charset="0"/>
                    <a:ea typeface="Cambria Math" panose="02040503050406030204" pitchFamily="18" charset="0"/>
                  </a:rPr>
                  <a:t>)</a:t>
                </a:r>
                <a:r>
                  <a:rPr lang="en-US" sz="2000" dirty="0">
                    <a:solidFill>
                      <a:srgbClr val="000000"/>
                    </a:solidFill>
                    <a:latin typeface="Cambria Math" panose="02040503050406030204" pitchFamily="18" charset="0"/>
                    <a:ea typeface="Cambria Math" panose="02040503050406030204" pitchFamily="18" charset="0"/>
                  </a:rPr>
                  <a:t> </a:t>
                </a:r>
                <a14:m>
                  <m:oMath xmlns:m="http://schemas.openxmlformats.org/officeDocument/2006/math">
                    <m:r>
                      <a:rPr lang="en-US" sz="2000" dirty="0" smtClean="0">
                        <a:solidFill>
                          <a:srgbClr val="000000"/>
                        </a:solidFill>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2</m:t>
                        </m:r>
                        <m:rad>
                          <m:radPr>
                            <m:degHide m:val="on"/>
                            <m:ctrlPr>
                              <a:rPr lang="en-US" sz="2000" i="1">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6</m:t>
                            </m:r>
                          </m:e>
                        </m:rad>
                      </m:den>
                    </m:f>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r>
                      <a:rPr lang="en-US" sz="2000" dirty="0">
                        <a:solidFill>
                          <a:srgbClr val="000000"/>
                        </a:solidFill>
                        <a:latin typeface="Cambria Math" panose="02040503050406030204" pitchFamily="18" charset="0"/>
                        <a:ea typeface="Cambria Math" panose="02040503050406030204" pitchFamily="18" charset="0"/>
                      </a:rPr>
                      <m:t>⊗</m:t>
                    </m:r>
                  </m:oMath>
                </a14:m>
                <a:r>
                  <a:rPr lang="en-US" sz="2000" dirty="0">
                    <a:latin typeface="Cambria Math" panose="02040503050406030204" pitchFamily="18" charset="0"/>
                    <a:ea typeface="Cambria Math" panose="02040503050406030204" pitchFamily="18" charset="0"/>
                  </a:rPr>
                  <a:t> </a:t>
                </a:r>
                <a14:m>
                  <m:oMath xmlns:m="http://schemas.openxmlformats.org/officeDocument/2006/math">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1</m:t>
                        </m:r>
                      </m:e>
                    </m:d>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5</m:t>
                        </m:r>
                      </m:e>
                    </m:d>
                    <m:r>
                      <a:rPr lang="en-US" sz="2000" i="1">
                        <a:latin typeface="Cambria Math" panose="02040503050406030204" pitchFamily="18" charset="0"/>
                        <a:ea typeface="Cambria Math" panose="02040503050406030204" pitchFamily="18" charset="0"/>
                      </a:rPr>
                      <m:t>)</m:t>
                    </m:r>
                    <m:r>
                      <a:rPr lang="en-US" sz="2000" dirty="0">
                        <a:solidFill>
                          <a:srgbClr val="000000"/>
                        </a:solidFill>
                        <a:latin typeface="Cambria Math" panose="02040503050406030204" pitchFamily="18" charset="0"/>
                        <a:ea typeface="Cambria Math" panose="02040503050406030204" pitchFamily="18" charset="0"/>
                      </a:rPr>
                      <m:t>⊗</m:t>
                    </m:r>
                    <m:nary>
                      <m:naryPr>
                        <m:chr m:val="∑"/>
                        <m:ctrlPr>
                          <a:rPr lang="en-US" sz="2000" i="1">
                            <a:solidFill>
                              <a:srgbClr val="000000"/>
                            </a:solidFill>
                            <a:latin typeface="Cambria Math" panose="02040503050406030204" pitchFamily="18" charset="0"/>
                            <a:ea typeface="Cambria Math" panose="02040503050406030204" pitchFamily="18" charset="0"/>
                          </a:rPr>
                        </m:ctrlPr>
                      </m:naryPr>
                      <m:sub>
                        <m:sSub>
                          <m:sSubPr>
                            <m:ctrlPr>
                              <a:rPr lang="en-US" sz="2000" i="1">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solidFill>
                                  <a:srgbClr val="000000"/>
                                </a:solidFill>
                                <a:latin typeface="Cambria Math" panose="02040503050406030204" pitchFamily="18" charset="0"/>
                                <a:ea typeface="Cambria Math" panose="02040503050406030204" pitchFamily="18" charset="0"/>
                              </a:rPr>
                              <m:t>2</m:t>
                            </m:r>
                          </m:sub>
                        </m:sSub>
                        <m:r>
                          <a:rPr lang="en-US" sz="2000" i="1">
                            <a:solidFill>
                              <a:srgbClr val="000000"/>
                            </a:solidFill>
                            <a:latin typeface="Cambria Math" panose="02040503050406030204" pitchFamily="18" charset="0"/>
                            <a:ea typeface="Cambria Math" panose="02040503050406030204" pitchFamily="18" charset="0"/>
                          </a:rPr>
                          <m:t>=</m:t>
                        </m:r>
                        <m:r>
                          <a:rPr lang="en-US" sz="2000" b="0" i="1" smtClean="0">
                            <a:solidFill>
                              <a:srgbClr val="000000"/>
                            </a:solidFill>
                            <a:latin typeface="Cambria Math" panose="02040503050406030204" pitchFamily="18" charset="0"/>
                            <a:ea typeface="Cambria Math" panose="02040503050406030204" pitchFamily="18" charset="0"/>
                          </a:rPr>
                          <m:t>1</m:t>
                        </m:r>
                      </m:sub>
                      <m:sup>
                        <m:r>
                          <a:rPr lang="en-US" sz="2000" i="1">
                            <a:latin typeface="Cambria Math" panose="02040503050406030204" pitchFamily="18" charset="0"/>
                            <a:ea typeface="Cambria Math" panose="02040503050406030204" pitchFamily="18" charset="0"/>
                          </a:rPr>
                          <m:t>2</m:t>
                        </m:r>
                      </m:sup>
                      <m:e>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solidFill>
                                      <a:srgbClr val="000000"/>
                                    </a:solidFill>
                                    <a:latin typeface="Cambria Math" panose="02040503050406030204" pitchFamily="18" charset="0"/>
                                    <a:ea typeface="Cambria Math" panose="02040503050406030204" pitchFamily="18" charset="0"/>
                                  </a:rPr>
                                  <m:t>2</m:t>
                                </m:r>
                              </m:sub>
                            </m:sSub>
                          </m:e>
                        </m:d>
                        <m:r>
                          <m:rPr>
                            <m:nor/>
                          </m:rPr>
                          <a:rPr lang="en-US" sz="2000" b="0" i="0" smtClean="0">
                            <a:solidFill>
                              <a:srgbClr val="000000"/>
                            </a:solidFill>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2</m:t>
                            </m:r>
                            <m:rad>
                              <m:radPr>
                                <m:degHide m:val="on"/>
                                <m:ctrlPr>
                                  <a:rPr lang="en-US" sz="2000" i="1">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6</m:t>
                                </m:r>
                              </m:e>
                            </m:rad>
                          </m:den>
                        </m:f>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1</m:t>
                            </m:r>
                          </m:e>
                        </m:d>
                      </m:e>
                    </m:nary>
                  </m:oMath>
                </a14:m>
                <a:r>
                  <a:rPr lang="en-US" sz="2000" dirty="0">
                    <a:solidFill>
                      <a:srgbClr val="000000"/>
                    </a:solidFill>
                    <a:latin typeface="Cambria Math" panose="02040503050406030204" pitchFamily="18" charset="0"/>
                    <a:ea typeface="Cambria Math" panose="02040503050406030204" pitchFamily="18" charset="0"/>
                  </a:rPr>
                  <a:t> </a:t>
                </a:r>
                <a14:m>
                  <m:oMath xmlns:m="http://schemas.openxmlformats.org/officeDocument/2006/math">
                    <m:r>
                      <a:rPr lang="en-US" sz="2000" dirty="0">
                        <a:solidFill>
                          <a:srgbClr val="000000"/>
                        </a:solidFill>
                        <a:latin typeface="Cambria Math" panose="02040503050406030204" pitchFamily="18" charset="0"/>
                        <a:ea typeface="Cambria Math" panose="02040503050406030204" pitchFamily="18" charset="0"/>
                      </a:rPr>
                      <m:t>⊗</m:t>
                    </m:r>
                  </m:oMath>
                </a14:m>
                <a:r>
                  <a:rPr lang="en-US" sz="2000" dirty="0">
                    <a:latin typeface="Cambria Math" panose="02040503050406030204" pitchFamily="18" charset="0"/>
                    <a:ea typeface="Cambria Math" panose="02040503050406030204" pitchFamily="18" charset="0"/>
                  </a:rPr>
                  <a:t> </a:t>
                </a:r>
                <a14:m>
                  <m:oMath xmlns:m="http://schemas.openxmlformats.org/officeDocument/2006/math">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1</m:t>
                        </m:r>
                      </m:e>
                    </m:d>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5</m:t>
                        </m:r>
                      </m:e>
                    </m:d>
                    <m:r>
                      <a:rPr lang="en-US" sz="2000" i="1">
                        <a:latin typeface="Cambria Math" panose="02040503050406030204" pitchFamily="18" charset="0"/>
                        <a:ea typeface="Cambria Math" panose="02040503050406030204" pitchFamily="18" charset="0"/>
                      </a:rPr>
                      <m:t>)</m:t>
                    </m:r>
                    <m:r>
                      <a:rPr lang="en-US" sz="2000" dirty="0">
                        <a:solidFill>
                          <a:srgbClr val="000000"/>
                        </a:solidFill>
                        <a:latin typeface="Cambria Math" panose="02040503050406030204" pitchFamily="18" charset="0"/>
                        <a:ea typeface="Cambria Math" panose="02040503050406030204" pitchFamily="18" charset="0"/>
                      </a:rPr>
                      <m:t>⊗</m:t>
                    </m:r>
                  </m:oMath>
                </a14:m>
                <a:r>
                  <a:rPr lang="en-US" sz="2000" dirty="0">
                    <a:latin typeface="Cambria Math" panose="02040503050406030204" pitchFamily="18" charset="0"/>
                    <a:ea typeface="Cambria Math" panose="02040503050406030204" pitchFamily="18" charset="0"/>
                  </a:rPr>
                  <a:t> </a:t>
                </a:r>
                <a14:m>
                  <m:oMath xmlns:m="http://schemas.openxmlformats.org/officeDocument/2006/math">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oMath>
                </a14:m>
                <a:endParaRPr lang="en-US" sz="2000" dirty="0">
                  <a:solidFill>
                    <a:schemeClr val="tx1"/>
                  </a:solidFill>
                  <a:latin typeface="Cambria Math" panose="02040503050406030204" pitchFamily="18" charset="0"/>
                  <a:ea typeface="Cambria Math" panose="02040503050406030204" pitchFamily="18" charset="0"/>
                </a:endParaRPr>
              </a:p>
            </p:txBody>
          </p:sp>
        </mc:Choice>
        <mc:Fallback xmlns="">
          <p:sp>
            <p:nvSpPr>
              <p:cNvPr id="12" name="Object 10">
                <a:extLst>
                  <a:ext uri="{FF2B5EF4-FFF2-40B4-BE49-F238E27FC236}">
                    <a16:creationId xmlns:a16="http://schemas.microsoft.com/office/drawing/2014/main" id="{C42B9624-D1C3-C776-7F6E-2570C5F09AC7}"/>
                  </a:ext>
                </a:extLst>
              </p:cNvPr>
              <p:cNvSpPr txBox="1">
                <a:spLocks noRot="1" noChangeAspect="1" noMove="1" noResize="1" noEditPoints="1" noAdjustHandles="1" noChangeArrowheads="1" noChangeShapeType="1" noTextEdit="1"/>
              </p:cNvSpPr>
              <p:nvPr/>
            </p:nvSpPr>
            <p:spPr bwMode="auto">
              <a:xfrm>
                <a:off x="611560" y="2101342"/>
                <a:ext cx="7632848" cy="2145526"/>
              </a:xfrm>
              <a:prstGeom prst="rect">
                <a:avLst/>
              </a:prstGeom>
              <a:blipFill>
                <a:blip r:embed="rId4"/>
                <a:stretch>
                  <a:fillRect l="-5032" t="-19886" b="-116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Object 10">
                <a:extLst>
                  <a:ext uri="{FF2B5EF4-FFF2-40B4-BE49-F238E27FC236}">
                    <a16:creationId xmlns:a16="http://schemas.microsoft.com/office/drawing/2014/main" id="{05C85AFE-C995-854F-2FF6-8EDA25611A32}"/>
                  </a:ext>
                </a:extLst>
              </p:cNvPr>
              <p:cNvSpPr txBox="1"/>
              <p:nvPr/>
            </p:nvSpPr>
            <p:spPr bwMode="auto">
              <a:xfrm>
                <a:off x="850247" y="1069158"/>
                <a:ext cx="1592354" cy="507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9</m:t>
                          </m:r>
                        </m:sub>
                      </m:sSub>
                      <m:r>
                        <a:rPr lang="en-US" sz="2000" b="0" i="1" smtClean="0">
                          <a:solidFill>
                            <a:srgbClr val="000000"/>
                          </a:solidFill>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4</m:t>
                          </m:r>
                        </m:sub>
                      </m:sSub>
                    </m:oMath>
                  </m:oMathPara>
                </a14:m>
                <a:endParaRPr lang="en-US" sz="2000" dirty="0"/>
              </a:p>
            </p:txBody>
          </p:sp>
        </mc:Choice>
        <mc:Fallback xmlns="">
          <p:sp>
            <p:nvSpPr>
              <p:cNvPr id="9" name="Object 10">
                <a:extLst>
                  <a:ext uri="{FF2B5EF4-FFF2-40B4-BE49-F238E27FC236}">
                    <a16:creationId xmlns:a16="http://schemas.microsoft.com/office/drawing/2014/main" id="{05C85AFE-C995-854F-2FF6-8EDA25611A32}"/>
                  </a:ext>
                </a:extLst>
              </p:cNvPr>
              <p:cNvSpPr txBox="1">
                <a:spLocks noRot="1" noChangeAspect="1" noMove="1" noResize="1" noEditPoints="1" noAdjustHandles="1" noChangeArrowheads="1" noChangeShapeType="1" noTextEdit="1"/>
              </p:cNvSpPr>
              <p:nvPr/>
            </p:nvSpPr>
            <p:spPr bwMode="auto">
              <a:xfrm>
                <a:off x="850247" y="1069158"/>
                <a:ext cx="1592354" cy="507740"/>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Object 10">
                <a:extLst>
                  <a:ext uri="{FF2B5EF4-FFF2-40B4-BE49-F238E27FC236}">
                    <a16:creationId xmlns:a16="http://schemas.microsoft.com/office/drawing/2014/main" id="{735AFEBA-C0E2-C9E8-0732-4FF4A9852FE5}"/>
                  </a:ext>
                </a:extLst>
              </p:cNvPr>
              <p:cNvSpPr txBox="1"/>
              <p:nvPr/>
            </p:nvSpPr>
            <p:spPr bwMode="auto">
              <a:xfrm>
                <a:off x="661943" y="4113359"/>
                <a:ext cx="7632848" cy="2145526"/>
              </a:xfrm>
              <a:prstGeom prst="rect">
                <a:avLst/>
              </a:prstGeom>
              <a:noFill/>
            </p:spPr>
            <p:txBody>
              <a:bodyPr>
                <a:noAutofit/>
              </a:bodyPr>
              <a:lstStyle/>
              <a:p>
                <a14:m>
                  <m:oMath xmlns:m="http://schemas.openxmlformats.org/officeDocument/2006/math">
                    <m:d>
                      <m:dPr>
                        <m:begChr m:val="|"/>
                        <m:endChr m:val="⟩"/>
                        <m:ctrlPr>
                          <a:rPr lang="en-US" sz="2000" i="1" smtClean="0">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b="0" i="1" smtClean="0">
                                <a:latin typeface="Cambria Math" panose="02040503050406030204" pitchFamily="18" charset="0"/>
                                <a:ea typeface="Cambria Math" panose="02040503050406030204" pitchFamily="18" charset="0"/>
                              </a:rPr>
                              <m:t>10</m:t>
                            </m:r>
                          </m:sub>
                        </m:sSub>
                      </m:e>
                    </m:d>
                    <m:r>
                      <a:rPr lang="en-US" sz="2000" i="1">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9</m:t>
                        </m:r>
                      </m:sub>
                    </m:sSub>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b="0" i="1" smtClean="0">
                                <a:latin typeface="Cambria Math" panose="02040503050406030204" pitchFamily="18" charset="0"/>
                                <a:ea typeface="Cambria Math" panose="02040503050406030204" pitchFamily="18" charset="0"/>
                              </a:rPr>
                              <m:t>9</m:t>
                            </m:r>
                          </m:sub>
                        </m:sSub>
                      </m:e>
                    </m:d>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2</m:t>
                        </m:r>
                        <m:rad>
                          <m:radPr>
                            <m:degHide m:val="on"/>
                            <m:ctrlPr>
                              <a:rPr lang="en-US" sz="2000" i="1">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6</m:t>
                            </m:r>
                          </m:e>
                        </m:rad>
                      </m:den>
                    </m:f>
                    <m:d>
                      <m:dPr>
                        <m:begChr m:val="|"/>
                        <m:endChr m:val="⟩"/>
                        <m:ctrlPr>
                          <a:rPr lang="en-US" sz="2000" i="1">
                            <a:latin typeface="Cambria Math" panose="02040503050406030204" pitchFamily="18" charset="0"/>
                            <a:ea typeface="Cambria Math" panose="02040503050406030204" pitchFamily="18" charset="0"/>
                          </a:rPr>
                        </m:ctrlPr>
                      </m:dPr>
                      <m:e>
                        <m:r>
                          <a:rPr lang="en-US" sz="2000" i="1">
                            <a:solidFill>
                              <a:srgbClr val="000000"/>
                            </a:solidFill>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d>
                      <m:dPr>
                        <m:ctrlPr>
                          <a:rPr lang="en-US" sz="2000" b="0" i="1" dirty="0" smtClean="0">
                            <a:solidFill>
                              <a:srgbClr val="000000"/>
                            </a:solidFill>
                            <a:latin typeface="Cambria Math" panose="02040503050406030204" pitchFamily="18" charset="0"/>
                            <a:ea typeface="Cambria Math" panose="02040503050406030204" pitchFamily="18" charset="0"/>
                          </a:rPr>
                        </m:ctrlPr>
                      </m:dPr>
                      <m:e>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2</m:t>
                            </m:r>
                          </m:e>
                        </m:d>
                        <m:r>
                          <a:rPr lang="en-US" sz="2000" b="0" i="0" smtClean="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6</m:t>
                            </m:r>
                          </m:e>
                        </m:d>
                      </m:e>
                    </m:d>
                    <m:r>
                      <a:rPr lang="en-US" sz="2000" dirty="0">
                        <a:solidFill>
                          <a:srgbClr val="000000"/>
                        </a:solidFill>
                        <a:latin typeface="Cambria Math" panose="02040503050406030204" pitchFamily="18" charset="0"/>
                        <a:ea typeface="Cambria Math" panose="02040503050406030204" pitchFamily="18" charset="0"/>
                      </a:rPr>
                      <m:t>⊗</m:t>
                    </m:r>
                    <m:nary>
                      <m:naryPr>
                        <m:chr m:val="∑"/>
                        <m:ctrlPr>
                          <a:rPr lang="en-US" sz="2000" i="1">
                            <a:solidFill>
                              <a:srgbClr val="000000"/>
                            </a:solidFill>
                            <a:latin typeface="Cambria Math" panose="02040503050406030204" pitchFamily="18" charset="0"/>
                            <a:ea typeface="Cambria Math" panose="02040503050406030204" pitchFamily="18" charset="0"/>
                          </a:rPr>
                        </m:ctrlPr>
                      </m:naryPr>
                      <m:sub>
                        <m:sSub>
                          <m:sSubPr>
                            <m:ctrlPr>
                              <a:rPr lang="en-US" sz="2000" i="1">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solidFill>
                                  <a:srgbClr val="000000"/>
                                </a:solidFill>
                                <a:latin typeface="Cambria Math" panose="02040503050406030204" pitchFamily="18" charset="0"/>
                                <a:ea typeface="Cambria Math" panose="02040503050406030204" pitchFamily="18" charset="0"/>
                              </a:rPr>
                              <m:t>2</m:t>
                            </m:r>
                          </m:sub>
                        </m:sSub>
                        <m:r>
                          <a:rPr lang="en-US" sz="2000" i="1">
                            <a:solidFill>
                              <a:srgbClr val="000000"/>
                            </a:solidFill>
                            <a:latin typeface="Cambria Math" panose="02040503050406030204" pitchFamily="18" charset="0"/>
                            <a:ea typeface="Cambria Math" panose="02040503050406030204" pitchFamily="18" charset="0"/>
                          </a:rPr>
                          <m:t>=0</m:t>
                        </m:r>
                      </m:sub>
                      <m:sup>
                        <m:r>
                          <a:rPr lang="en-US" sz="2000" i="1">
                            <a:latin typeface="Cambria Math" panose="02040503050406030204" pitchFamily="18" charset="0"/>
                            <a:ea typeface="Cambria Math" panose="02040503050406030204" pitchFamily="18" charset="0"/>
                          </a:rPr>
                          <m:t>2</m:t>
                        </m:r>
                      </m:sup>
                      <m:e>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solidFill>
                                      <a:srgbClr val="000000"/>
                                    </a:solidFill>
                                    <a:latin typeface="Cambria Math" panose="02040503050406030204" pitchFamily="18" charset="0"/>
                                    <a:ea typeface="Cambria Math" panose="02040503050406030204" pitchFamily="18" charset="0"/>
                                  </a:rPr>
                                  <m:t>2</m:t>
                                </m:r>
                              </m:sub>
                            </m:sSub>
                          </m:e>
                        </m:d>
                      </m:e>
                    </m:nary>
                    <m:r>
                      <a:rPr lang="en-US" sz="2000" b="0" i="0" smtClean="0">
                        <a:solidFill>
                          <a:srgbClr val="000000"/>
                        </a:solidFill>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1</m:t>
                        </m:r>
                      </m:num>
                      <m:den>
                        <m:r>
                          <a:rPr lang="en-US" sz="2000" b="0" i="1" smtClean="0">
                            <a:latin typeface="Cambria Math" panose="02040503050406030204" pitchFamily="18" charset="0"/>
                            <a:ea typeface="Cambria Math" panose="02040503050406030204" pitchFamily="18" charset="0"/>
                          </a:rPr>
                          <m:t>1</m:t>
                        </m:r>
                        <m:r>
                          <a:rPr lang="en-US" sz="2000" i="1">
                            <a:latin typeface="Cambria Math" panose="02040503050406030204" pitchFamily="18" charset="0"/>
                            <a:ea typeface="Cambria Math" panose="02040503050406030204" pitchFamily="18" charset="0"/>
                          </a:rPr>
                          <m:t>2</m:t>
                        </m:r>
                        <m:rad>
                          <m:radPr>
                            <m:degHide m:val="on"/>
                            <m:ctrlPr>
                              <a:rPr lang="en-US" sz="2000" i="1">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6</m:t>
                            </m:r>
                          </m:e>
                        </m:rad>
                      </m:den>
                    </m:f>
                    <m:d>
                      <m:dPr>
                        <m:begChr m:val="|"/>
                        <m:endChr m:val="⟩"/>
                        <m:ctrlPr>
                          <a:rPr lang="en-US" sz="2000" i="1">
                            <a:latin typeface="Cambria Math" panose="02040503050406030204" pitchFamily="18" charset="0"/>
                            <a:ea typeface="Cambria Math" panose="02040503050406030204" pitchFamily="18" charset="0"/>
                          </a:rPr>
                        </m:ctrlPr>
                      </m:dPr>
                      <m:e>
                        <m:r>
                          <a:rPr lang="en-US" sz="2000" i="1">
                            <a:solidFill>
                              <a:srgbClr val="000000"/>
                            </a:solidFill>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d>
                      <m:dPr>
                        <m:ctrlPr>
                          <a:rPr lang="en-US" sz="2000" i="1" dirty="0">
                            <a:solidFill>
                              <a:srgbClr val="000000"/>
                            </a:solidFill>
                            <a:latin typeface="Cambria Math" panose="02040503050406030204" pitchFamily="18" charset="0"/>
                            <a:ea typeface="Cambria Math" panose="02040503050406030204" pitchFamily="18" charset="0"/>
                          </a:rPr>
                        </m:ctrlPr>
                      </m:dPr>
                      <m:e>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r>
                          <a:rPr lang="en-US" sz="200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r>
                          <a:rPr lang="en-US" sz="2000" b="0" i="1" smtClean="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3</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0</m:t>
                            </m:r>
                          </m:e>
                        </m:d>
                        <m:r>
                          <a:rPr lang="en-US" sz="200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3</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2</m:t>
                            </m:r>
                          </m:e>
                        </m:d>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4</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0</m:t>
                            </m:r>
                          </m:e>
                        </m:d>
                        <m:r>
                          <a:rPr lang="en-US" sz="200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4</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r>
                          <a:rPr lang="en-US" sz="200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7</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r>
                          <a:rPr lang="en-US" sz="2000" b="0" i="1" smtClean="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7</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2</m:t>
                            </m:r>
                          </m:e>
                        </m:d>
                      </m:e>
                    </m:d>
                    <m:r>
                      <a:rPr lang="en-US" sz="2000" b="0" i="0" dirty="0" smtClean="0">
                        <a:solidFill>
                          <a:srgbClr val="000000"/>
                        </a:solidFill>
                        <a:latin typeface="Cambria Math" panose="02040503050406030204" pitchFamily="18" charset="0"/>
                        <a:ea typeface="Cambria Math" panose="02040503050406030204" pitchFamily="18" charset="0"/>
                      </a:rPr>
                      <m:t>+</m:t>
                    </m:r>
                  </m:oMath>
                </a14:m>
                <a:r>
                  <a:rPr lang="en-US" sz="2000" dirty="0">
                    <a:latin typeface="Cambria Math" panose="02040503050406030204" pitchFamily="18" charset="0"/>
                    <a:ea typeface="Cambria Math" panose="02040503050406030204" pitchFamily="18" charset="0"/>
                  </a:rPr>
                  <a:t> </a:t>
                </a:r>
                <a14:m>
                  <m:oMath xmlns:m="http://schemas.openxmlformats.org/officeDocument/2006/math">
                    <m:f>
                      <m:fPr>
                        <m:ctrlPr>
                          <a:rPr lang="en-US" sz="2000" i="1">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10</m:t>
                        </m:r>
                      </m:num>
                      <m:den>
                        <m:r>
                          <a:rPr lang="en-US" sz="2000" i="1">
                            <a:latin typeface="Cambria Math" panose="02040503050406030204" pitchFamily="18" charset="0"/>
                            <a:ea typeface="Cambria Math" panose="02040503050406030204" pitchFamily="18" charset="0"/>
                          </a:rPr>
                          <m:t>12</m:t>
                        </m:r>
                        <m:rad>
                          <m:radPr>
                            <m:degHide m:val="on"/>
                            <m:ctrlPr>
                              <a:rPr lang="en-US" sz="2000" i="1">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6</m:t>
                            </m:r>
                          </m:e>
                        </m:rad>
                      </m:den>
                    </m:f>
                    <m:d>
                      <m:dPr>
                        <m:begChr m:val="|"/>
                        <m:endChr m:val="⟩"/>
                        <m:ctrlPr>
                          <a:rPr lang="en-US" sz="2000" i="1">
                            <a:latin typeface="Cambria Math" panose="02040503050406030204" pitchFamily="18" charset="0"/>
                            <a:ea typeface="Cambria Math" panose="02040503050406030204" pitchFamily="18" charset="0"/>
                          </a:rPr>
                        </m:ctrlPr>
                      </m:dPr>
                      <m:e>
                        <m:r>
                          <a:rPr lang="en-US" sz="2000" i="1">
                            <a:solidFill>
                              <a:srgbClr val="000000"/>
                            </a:solidFill>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r>
                      <a:rPr lang="en-US" sz="2000" b="0" i="1" smtClean="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2</m:t>
                        </m:r>
                      </m:e>
                    </m:d>
                    <m:r>
                      <a:rPr lang="en-US" sz="2000" b="0" i="1" smtClean="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3</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4</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2</m:t>
                        </m:r>
                      </m:e>
                    </m:d>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7</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oMath>
                </a14:m>
                <a:r>
                  <a:rPr lang="en-US" sz="2000" dirty="0">
                    <a:latin typeface="Cambria Math" panose="02040503050406030204" pitchFamily="18" charset="0"/>
                    <a:ea typeface="Cambria Math" panose="02040503050406030204" pitchFamily="18" charset="0"/>
                  </a:rPr>
                  <a:t>)</a:t>
                </a:r>
                <a:r>
                  <a:rPr lang="en-US" sz="2000" dirty="0">
                    <a:solidFill>
                      <a:srgbClr val="000000"/>
                    </a:solidFill>
                    <a:latin typeface="Cambria Math" panose="02040503050406030204" pitchFamily="18" charset="0"/>
                    <a:ea typeface="Cambria Math" panose="02040503050406030204" pitchFamily="18" charset="0"/>
                  </a:rPr>
                  <a:t> </a:t>
                </a:r>
                <a14:m>
                  <m:oMath xmlns:m="http://schemas.openxmlformats.org/officeDocument/2006/math">
                    <m:r>
                      <a:rPr lang="en-US" sz="2000" dirty="0" smtClean="0">
                        <a:solidFill>
                          <a:srgbClr val="000000"/>
                        </a:solidFill>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2</m:t>
                        </m:r>
                        <m:rad>
                          <m:radPr>
                            <m:degHide m:val="on"/>
                            <m:ctrlPr>
                              <a:rPr lang="en-US" sz="2000" i="1">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6</m:t>
                            </m:r>
                          </m:e>
                        </m:rad>
                      </m:den>
                    </m:f>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oMath>
                </a14:m>
                <a:r>
                  <a:rPr lang="en-US" sz="2000" dirty="0">
                    <a:latin typeface="Cambria Math" panose="02040503050406030204" pitchFamily="18" charset="0"/>
                    <a:ea typeface="Cambria Math" panose="02040503050406030204" pitchFamily="18" charset="0"/>
                  </a:rPr>
                  <a:t> </a:t>
                </a:r>
                <a14:m>
                  <m:oMath xmlns:m="http://schemas.openxmlformats.org/officeDocument/2006/math">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1</m:t>
                        </m:r>
                      </m:e>
                    </m:d>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5</m:t>
                        </m:r>
                      </m:e>
                    </m:d>
                    <m:r>
                      <a:rPr lang="en-US" sz="2000" i="1">
                        <a:latin typeface="Cambria Math" panose="02040503050406030204" pitchFamily="18" charset="0"/>
                        <a:ea typeface="Cambria Math" panose="02040503050406030204" pitchFamily="18" charset="0"/>
                      </a:rPr>
                      <m:t>)</m:t>
                    </m:r>
                    <m:r>
                      <a:rPr lang="en-US" sz="2000" dirty="0">
                        <a:solidFill>
                          <a:srgbClr val="000000"/>
                        </a:solidFill>
                        <a:latin typeface="Cambria Math" panose="02040503050406030204" pitchFamily="18" charset="0"/>
                        <a:ea typeface="Cambria Math" panose="02040503050406030204" pitchFamily="18" charset="0"/>
                      </a:rPr>
                      <m:t>⊗</m:t>
                    </m:r>
                    <m:nary>
                      <m:naryPr>
                        <m:chr m:val="∑"/>
                        <m:ctrlPr>
                          <a:rPr lang="en-US" sz="2000" i="1">
                            <a:solidFill>
                              <a:srgbClr val="000000"/>
                            </a:solidFill>
                            <a:latin typeface="Cambria Math" panose="02040503050406030204" pitchFamily="18" charset="0"/>
                            <a:ea typeface="Cambria Math" panose="02040503050406030204" pitchFamily="18" charset="0"/>
                          </a:rPr>
                        </m:ctrlPr>
                      </m:naryPr>
                      <m:sub>
                        <m:sSub>
                          <m:sSubPr>
                            <m:ctrlPr>
                              <a:rPr lang="en-US" sz="2000" i="1">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solidFill>
                                  <a:srgbClr val="000000"/>
                                </a:solidFill>
                                <a:latin typeface="Cambria Math" panose="02040503050406030204" pitchFamily="18" charset="0"/>
                                <a:ea typeface="Cambria Math" panose="02040503050406030204" pitchFamily="18" charset="0"/>
                              </a:rPr>
                              <m:t>2</m:t>
                            </m:r>
                          </m:sub>
                        </m:sSub>
                        <m:r>
                          <a:rPr lang="en-US" sz="2000" i="1">
                            <a:solidFill>
                              <a:srgbClr val="000000"/>
                            </a:solidFill>
                            <a:latin typeface="Cambria Math" panose="02040503050406030204" pitchFamily="18" charset="0"/>
                            <a:ea typeface="Cambria Math" panose="02040503050406030204" pitchFamily="18" charset="0"/>
                          </a:rPr>
                          <m:t>=</m:t>
                        </m:r>
                        <m:r>
                          <a:rPr lang="en-US" sz="2000" b="0" i="1" smtClean="0">
                            <a:solidFill>
                              <a:srgbClr val="000000"/>
                            </a:solidFill>
                            <a:latin typeface="Cambria Math" panose="02040503050406030204" pitchFamily="18" charset="0"/>
                            <a:ea typeface="Cambria Math" panose="02040503050406030204" pitchFamily="18" charset="0"/>
                          </a:rPr>
                          <m:t>1</m:t>
                        </m:r>
                      </m:sub>
                      <m:sup>
                        <m:r>
                          <a:rPr lang="en-US" sz="2000" i="1">
                            <a:latin typeface="Cambria Math" panose="02040503050406030204" pitchFamily="18" charset="0"/>
                            <a:ea typeface="Cambria Math" panose="02040503050406030204" pitchFamily="18" charset="0"/>
                          </a:rPr>
                          <m:t>2</m:t>
                        </m:r>
                      </m:sup>
                      <m:e>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𝑗</m:t>
                                </m:r>
                              </m:e>
                              <m:sub>
                                <m:r>
                                  <a:rPr lang="en-US" sz="2000" i="1">
                                    <a:solidFill>
                                      <a:srgbClr val="000000"/>
                                    </a:solidFill>
                                    <a:latin typeface="Cambria Math" panose="02040503050406030204" pitchFamily="18" charset="0"/>
                                    <a:ea typeface="Cambria Math" panose="02040503050406030204" pitchFamily="18" charset="0"/>
                                  </a:rPr>
                                  <m:t>2</m:t>
                                </m:r>
                              </m:sub>
                            </m:sSub>
                          </m:e>
                        </m:d>
                        <m:r>
                          <m:rPr>
                            <m:nor/>
                          </m:rPr>
                          <a:rPr lang="en-US" sz="2000" b="0" i="0" smtClean="0">
                            <a:solidFill>
                              <a:srgbClr val="000000"/>
                            </a:solidFill>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2</m:t>
                            </m:r>
                            <m:rad>
                              <m:radPr>
                                <m:degHide m:val="on"/>
                                <m:ctrlPr>
                                  <a:rPr lang="en-US" sz="2000" i="1">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6</m:t>
                                </m:r>
                              </m:e>
                            </m:rad>
                          </m:den>
                        </m:f>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e>
                    </m:nary>
                  </m:oMath>
                </a14:m>
                <a:r>
                  <a:rPr lang="en-US" sz="2000" dirty="0">
                    <a:solidFill>
                      <a:srgbClr val="000000"/>
                    </a:solidFill>
                    <a:latin typeface="Cambria Math" panose="02040503050406030204" pitchFamily="18" charset="0"/>
                    <a:ea typeface="Cambria Math" panose="02040503050406030204" pitchFamily="18" charset="0"/>
                  </a:rPr>
                  <a:t> </a:t>
                </a:r>
                <a14:m>
                  <m:oMath xmlns:m="http://schemas.openxmlformats.org/officeDocument/2006/math">
                    <m:r>
                      <a:rPr lang="en-US" sz="2000" dirty="0">
                        <a:solidFill>
                          <a:srgbClr val="000000"/>
                        </a:solidFill>
                        <a:latin typeface="Cambria Math" panose="02040503050406030204" pitchFamily="18" charset="0"/>
                        <a:ea typeface="Cambria Math" panose="02040503050406030204" pitchFamily="18" charset="0"/>
                      </a:rPr>
                      <m:t>⊗</m:t>
                    </m:r>
                  </m:oMath>
                </a14:m>
                <a:r>
                  <a:rPr lang="en-US" sz="2000" dirty="0">
                    <a:latin typeface="Cambria Math" panose="02040503050406030204" pitchFamily="18" charset="0"/>
                    <a:ea typeface="Cambria Math" panose="02040503050406030204" pitchFamily="18" charset="0"/>
                  </a:rPr>
                  <a:t> </a:t>
                </a:r>
                <a14:m>
                  <m:oMath xmlns:m="http://schemas.openxmlformats.org/officeDocument/2006/math">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1</m:t>
                        </m:r>
                      </m:e>
                    </m:d>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5</m:t>
                        </m:r>
                      </m:e>
                    </m:d>
                    <m:r>
                      <a:rPr lang="en-US" sz="2000" i="1">
                        <a:latin typeface="Cambria Math" panose="02040503050406030204" pitchFamily="18" charset="0"/>
                        <a:ea typeface="Cambria Math" panose="02040503050406030204" pitchFamily="18" charset="0"/>
                      </a:rPr>
                      <m:t>)</m:t>
                    </m:r>
                    <m:r>
                      <a:rPr lang="en-US" sz="2000" dirty="0">
                        <a:solidFill>
                          <a:srgbClr val="000000"/>
                        </a:solidFill>
                        <a:latin typeface="Cambria Math" panose="02040503050406030204" pitchFamily="18" charset="0"/>
                        <a:ea typeface="Cambria Math" panose="02040503050406030204" pitchFamily="18" charset="0"/>
                      </a:rPr>
                      <m:t>⊗</m:t>
                    </m:r>
                  </m:oMath>
                </a14:m>
                <a:r>
                  <a:rPr lang="en-US" sz="2000" dirty="0">
                    <a:latin typeface="Cambria Math" panose="02040503050406030204" pitchFamily="18" charset="0"/>
                    <a:ea typeface="Cambria Math" panose="02040503050406030204" pitchFamily="18" charset="0"/>
                  </a:rPr>
                  <a:t> </a:t>
                </a:r>
                <a14:m>
                  <m:oMath xmlns:m="http://schemas.openxmlformats.org/officeDocument/2006/math">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oMath>
                </a14:m>
                <a:endParaRPr lang="en-US" sz="2000" dirty="0">
                  <a:solidFill>
                    <a:schemeClr val="tx1"/>
                  </a:solidFill>
                  <a:latin typeface="Cambria Math" panose="02040503050406030204" pitchFamily="18" charset="0"/>
                  <a:ea typeface="Cambria Math" panose="02040503050406030204" pitchFamily="18" charset="0"/>
                </a:endParaRPr>
              </a:p>
            </p:txBody>
          </p:sp>
        </mc:Choice>
        <mc:Fallback xmlns="">
          <p:sp>
            <p:nvSpPr>
              <p:cNvPr id="10" name="Object 10">
                <a:extLst>
                  <a:ext uri="{FF2B5EF4-FFF2-40B4-BE49-F238E27FC236}">
                    <a16:creationId xmlns:a16="http://schemas.microsoft.com/office/drawing/2014/main" id="{735AFEBA-C0E2-C9E8-0732-4FF4A9852FE5}"/>
                  </a:ext>
                </a:extLst>
              </p:cNvPr>
              <p:cNvSpPr txBox="1">
                <a:spLocks noRot="1" noChangeAspect="1" noMove="1" noResize="1" noEditPoints="1" noAdjustHandles="1" noChangeArrowheads="1" noChangeShapeType="1" noTextEdit="1"/>
              </p:cNvSpPr>
              <p:nvPr/>
            </p:nvSpPr>
            <p:spPr bwMode="auto">
              <a:xfrm>
                <a:off x="661943" y="4113359"/>
                <a:ext cx="7632848" cy="2145526"/>
              </a:xfrm>
              <a:prstGeom prst="rect">
                <a:avLst/>
              </a:prstGeom>
              <a:blipFill>
                <a:blip r:embed="rId6"/>
                <a:stretch>
                  <a:fillRect l="-5112" t="-19886" b="-11648"/>
                </a:stretch>
              </a:blipFill>
            </p:spPr>
            <p:txBody>
              <a:bodyPr/>
              <a:lstStyle/>
              <a:p>
                <a:r>
                  <a:rPr lang="en-GB">
                    <a:noFill/>
                  </a:rPr>
                  <a:t> </a:t>
                </a:r>
              </a:p>
            </p:txBody>
          </p:sp>
        </mc:Fallback>
      </mc:AlternateContent>
    </p:spTree>
    <p:extLst>
      <p:ext uri="{BB962C8B-B14F-4D97-AF65-F5344CB8AC3E}">
        <p14:creationId xmlns:p14="http://schemas.microsoft.com/office/powerpoint/2010/main" val="9306853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53F6E27A-8DB7-DCD5-5637-AD056A85BBEB}"/>
              </a:ext>
            </a:extLst>
          </p:cNvPr>
          <p:cNvSpPr>
            <a:spLocks noGrp="1"/>
          </p:cNvSpPr>
          <p:nvPr>
            <p:ph type="title"/>
          </p:nvPr>
        </p:nvSpPr>
        <p:spPr>
          <a:xfrm>
            <a:off x="500995" y="15249"/>
            <a:ext cx="8460367" cy="844477"/>
          </a:xfrm>
        </p:spPr>
        <p:txBody>
          <a:bodyPr/>
          <a:lstStyle/>
          <a:p>
            <a:pPr algn="ctr"/>
            <a:r>
              <a:rPr lang="en-US" sz="3600" dirty="0">
                <a:solidFill>
                  <a:schemeClr val="tx2">
                    <a:lumMod val="40000"/>
                    <a:lumOff val="60000"/>
                  </a:schemeClr>
                </a:solidFill>
                <a:latin typeface="Arial" pitchFamily="34" charset="0"/>
                <a:cs typeface="Arial" pitchFamily="34" charset="0"/>
              </a:rPr>
              <a:t>Example 2</a:t>
            </a:r>
            <a:endParaRPr lang="en-GB" dirty="0"/>
          </a:p>
        </p:txBody>
      </p:sp>
      <p:pic>
        <p:nvPicPr>
          <p:cNvPr id="25" name="Картина 24">
            <a:extLst>
              <a:ext uri="{FF2B5EF4-FFF2-40B4-BE49-F238E27FC236}">
                <a16:creationId xmlns:a16="http://schemas.microsoft.com/office/drawing/2014/main" id="{04BE282C-B741-4F19-BD20-2471E1DC9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0917" y="584300"/>
            <a:ext cx="4121854" cy="1630498"/>
          </a:xfrm>
          <a:prstGeom prst="rect">
            <a:avLst/>
          </a:prstGeom>
        </p:spPr>
      </p:pic>
      <mc:AlternateContent xmlns:mc="http://schemas.openxmlformats.org/markup-compatibility/2006" xmlns:a14="http://schemas.microsoft.com/office/drawing/2010/main">
        <mc:Choice Requires="a14">
          <p:sp>
            <p:nvSpPr>
              <p:cNvPr id="12" name="Object 10">
                <a:extLst>
                  <a:ext uri="{FF2B5EF4-FFF2-40B4-BE49-F238E27FC236}">
                    <a16:creationId xmlns:a16="http://schemas.microsoft.com/office/drawing/2014/main" id="{C42B9624-D1C3-C776-7F6E-2570C5F09AC7}"/>
                  </a:ext>
                </a:extLst>
              </p:cNvPr>
              <p:cNvSpPr txBox="1"/>
              <p:nvPr/>
            </p:nvSpPr>
            <p:spPr bwMode="auto">
              <a:xfrm>
                <a:off x="789875" y="1226664"/>
                <a:ext cx="8171487" cy="295232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b="0" i="1" smtClean="0">
                                  <a:latin typeface="Cambria Math" panose="02040503050406030204" pitchFamily="18" charset="0"/>
                                  <a:ea typeface="Cambria Math" panose="02040503050406030204" pitchFamily="18" charset="0"/>
                                </a:rPr>
                                <m:t>10</m:t>
                              </m:r>
                            </m:sub>
                          </m:sSub>
                        </m:e>
                      </m:d>
                      <m:r>
                        <a:rPr lang="en-US" sz="2000" i="1">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9</m:t>
                          </m:r>
                        </m:sub>
                      </m:sSub>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b="0" i="1" smtClean="0">
                                  <a:latin typeface="Cambria Math" panose="02040503050406030204" pitchFamily="18" charset="0"/>
                                  <a:ea typeface="Cambria Math" panose="02040503050406030204" pitchFamily="18" charset="0"/>
                                </a:rPr>
                                <m:t>9</m:t>
                              </m:r>
                            </m:sub>
                          </m:sSub>
                        </m:e>
                      </m:d>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2</m:t>
                          </m:r>
                          <m:rad>
                            <m:radPr>
                              <m:degHide m:val="on"/>
                              <m:ctrlPr>
                                <a:rPr lang="en-US" sz="2000" i="1">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6</m:t>
                              </m:r>
                            </m:e>
                          </m:rad>
                        </m:den>
                      </m:f>
                      <m:d>
                        <m:dPr>
                          <m:begChr m:val="|"/>
                          <m:endChr m:val="⟩"/>
                          <m:ctrlPr>
                            <a:rPr lang="en-US" sz="2000" i="1">
                              <a:latin typeface="Cambria Math" panose="02040503050406030204" pitchFamily="18" charset="0"/>
                              <a:ea typeface="Cambria Math" panose="02040503050406030204" pitchFamily="18" charset="0"/>
                            </a:rPr>
                          </m:ctrlPr>
                        </m:dPr>
                        <m:e>
                          <m:r>
                            <a:rPr lang="en-US" sz="2000" i="1">
                              <a:solidFill>
                                <a:srgbClr val="000000"/>
                              </a:solidFill>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d>
                        <m:dPr>
                          <m:ctrlPr>
                            <a:rPr lang="en-US" sz="2000" b="0" i="1" dirty="0" smtClean="0">
                              <a:solidFill>
                                <a:srgbClr val="000000"/>
                              </a:solidFill>
                              <a:latin typeface="Cambria Math" panose="02040503050406030204" pitchFamily="18" charset="0"/>
                              <a:ea typeface="Cambria Math" panose="02040503050406030204" pitchFamily="18" charset="0"/>
                            </a:rPr>
                          </m:ctrlPr>
                        </m:dPr>
                        <m:e>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r>
                            <a:rPr lang="en-US" sz="2000" b="0" i="0" smtClean="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2</m:t>
                              </m:r>
                            </m:e>
                          </m:d>
                          <m:r>
                            <a:rPr lang="en-US" sz="2000" b="0" i="0" smtClean="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r>
                            <a:rPr lang="en-US" sz="200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2</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0</m:t>
                              </m:r>
                            </m:e>
                          </m:d>
                          <m:r>
                            <a:rPr lang="en-US" sz="2000" b="0" i="0" smtClean="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3</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r>
                            <a:rPr lang="en-US" sz="200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3</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2</m:t>
                              </m:r>
                            </m:e>
                          </m:d>
                          <m:r>
                            <a:rPr lang="en-US" sz="200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4</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r>
                            <a:rPr lang="en-US" sz="2000" b="0" i="0" smtClean="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4</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2</m:t>
                              </m:r>
                            </m:e>
                          </m:d>
                          <m:r>
                            <a:rPr lang="en-US" sz="200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5</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r>
                            <a:rPr lang="en-US" sz="200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6</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0</m:t>
                              </m:r>
                            </m:e>
                          </m:d>
                          <m:r>
                            <a:rPr lang="en-US" sz="2000" b="0" i="0" smtClean="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7</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r>
                            <a:rPr lang="en-US" sz="200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7</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2</m:t>
                              </m:r>
                            </m:e>
                          </m:d>
                        </m:e>
                      </m:d>
                    </m:oMath>
                  </m:oMathPara>
                </a14:m>
                <a:endParaRPr lang="en-US" sz="2000" dirty="0">
                  <a:solidFill>
                    <a:srgbClr val="000000"/>
                  </a:solidFill>
                  <a:latin typeface="Cambria Math" panose="02040503050406030204" pitchFamily="18" charset="0"/>
                  <a:ea typeface="Cambria Math" panose="02040503050406030204" pitchFamily="18" charset="0"/>
                </a:endParaRPr>
              </a:p>
              <a:p>
                <a14:m>
                  <m:oMath xmlns:m="http://schemas.openxmlformats.org/officeDocument/2006/math">
                    <m:r>
                      <a:rPr lang="en-US" sz="2000" b="0" i="0" smtClean="0">
                        <a:solidFill>
                          <a:srgbClr val="000000"/>
                        </a:solidFill>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1</m:t>
                        </m:r>
                      </m:num>
                      <m:den>
                        <m:r>
                          <a:rPr lang="en-US" sz="2000" b="0" i="1" smtClean="0">
                            <a:latin typeface="Cambria Math" panose="02040503050406030204" pitchFamily="18" charset="0"/>
                            <a:ea typeface="Cambria Math" panose="02040503050406030204" pitchFamily="18" charset="0"/>
                          </a:rPr>
                          <m:t>1</m:t>
                        </m:r>
                        <m:r>
                          <a:rPr lang="en-US" sz="2000" i="1">
                            <a:latin typeface="Cambria Math" panose="02040503050406030204" pitchFamily="18" charset="0"/>
                            <a:ea typeface="Cambria Math" panose="02040503050406030204" pitchFamily="18" charset="0"/>
                          </a:rPr>
                          <m:t>2</m:t>
                        </m:r>
                        <m:rad>
                          <m:radPr>
                            <m:degHide m:val="on"/>
                            <m:ctrlPr>
                              <a:rPr lang="en-US" sz="2000" i="1">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6</m:t>
                            </m:r>
                          </m:e>
                        </m:rad>
                      </m:den>
                    </m:f>
                    <m:d>
                      <m:dPr>
                        <m:begChr m:val="|"/>
                        <m:endChr m:val="⟩"/>
                        <m:ctrlPr>
                          <a:rPr lang="en-US" sz="2000" i="1">
                            <a:latin typeface="Cambria Math" panose="02040503050406030204" pitchFamily="18" charset="0"/>
                            <a:ea typeface="Cambria Math" panose="02040503050406030204" pitchFamily="18" charset="0"/>
                          </a:rPr>
                        </m:ctrlPr>
                      </m:dPr>
                      <m:e>
                        <m:r>
                          <a:rPr lang="en-US" sz="2000" i="1">
                            <a:solidFill>
                              <a:srgbClr val="000000"/>
                            </a:solidFill>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d>
                      <m:dPr>
                        <m:ctrlPr>
                          <a:rPr lang="en-US" sz="2000" i="1" dirty="0">
                            <a:solidFill>
                              <a:srgbClr val="000000"/>
                            </a:solidFill>
                            <a:latin typeface="Cambria Math" panose="02040503050406030204" pitchFamily="18" charset="0"/>
                            <a:ea typeface="Cambria Math" panose="02040503050406030204" pitchFamily="18" charset="0"/>
                          </a:rPr>
                        </m:ctrlPr>
                      </m:dPr>
                      <m:e>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r>
                          <a:rPr lang="en-US" sz="200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2</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r>
                          <a:rPr lang="en-US" sz="200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2</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2</m:t>
                            </m:r>
                          </m:e>
                        </m:d>
                        <m:r>
                          <a:rPr lang="en-US" sz="200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3</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r>
                          <a:rPr lang="en-US" sz="200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4</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0</m:t>
                            </m:r>
                          </m:e>
                        </m:d>
                        <m:r>
                          <a:rPr lang="en-US" sz="200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6</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r>
                          <a:rPr lang="en-US" sz="200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6</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2</m:t>
                            </m:r>
                          </m:e>
                        </m:d>
                        <m:r>
                          <a:rPr lang="en-US" sz="200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7</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e>
                    </m:d>
                    <m:r>
                      <a:rPr lang="en-US" sz="2000" b="0" i="0" dirty="0" smtClean="0">
                        <a:solidFill>
                          <a:srgbClr val="000000"/>
                        </a:solidFill>
                        <a:latin typeface="Cambria Math" panose="02040503050406030204" pitchFamily="18" charset="0"/>
                        <a:ea typeface="Cambria Math" panose="02040503050406030204" pitchFamily="18" charset="0"/>
                      </a:rPr>
                      <m:t>+</m:t>
                    </m:r>
                  </m:oMath>
                </a14:m>
                <a:r>
                  <a:rPr lang="en-US" sz="2000" dirty="0">
                    <a:latin typeface="Cambria Math" panose="02040503050406030204" pitchFamily="18" charset="0"/>
                    <a:ea typeface="Cambria Math" panose="02040503050406030204" pitchFamily="18" charset="0"/>
                  </a:rPr>
                  <a:t> </a:t>
                </a:r>
                <a14:m>
                  <m:oMath xmlns:m="http://schemas.openxmlformats.org/officeDocument/2006/math">
                    <m:f>
                      <m:fPr>
                        <m:ctrlPr>
                          <a:rPr lang="en-US" sz="2000" i="1">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10</m:t>
                        </m:r>
                      </m:num>
                      <m:den>
                        <m:r>
                          <a:rPr lang="en-US" sz="2000" i="1">
                            <a:latin typeface="Cambria Math" panose="02040503050406030204" pitchFamily="18" charset="0"/>
                            <a:ea typeface="Cambria Math" panose="02040503050406030204" pitchFamily="18" charset="0"/>
                          </a:rPr>
                          <m:t>12</m:t>
                        </m:r>
                        <m:rad>
                          <m:radPr>
                            <m:degHide m:val="on"/>
                            <m:ctrlPr>
                              <a:rPr lang="en-US" sz="2000" i="1">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6</m:t>
                            </m:r>
                          </m:e>
                        </m:rad>
                      </m:den>
                    </m:f>
                    <m:d>
                      <m:dPr>
                        <m:begChr m:val="|"/>
                        <m:endChr m:val="⟩"/>
                        <m:ctrlPr>
                          <a:rPr lang="en-US" sz="2000" i="1">
                            <a:latin typeface="Cambria Math" panose="02040503050406030204" pitchFamily="18" charset="0"/>
                            <a:ea typeface="Cambria Math" panose="02040503050406030204" pitchFamily="18" charset="0"/>
                          </a:rPr>
                        </m:ctrlPr>
                      </m:dPr>
                      <m:e>
                        <m:r>
                          <a:rPr lang="en-US" sz="2000" i="1">
                            <a:solidFill>
                              <a:srgbClr val="000000"/>
                            </a:solidFill>
                            <a:latin typeface="Cambria Math" panose="02040503050406030204" pitchFamily="18" charset="0"/>
                            <a:ea typeface="Cambria Math" panose="02040503050406030204" pitchFamily="18" charset="0"/>
                          </a:rPr>
                          <m:t>0</m:t>
                        </m:r>
                      </m:e>
                    </m:d>
                    <m:r>
                      <a:rPr lang="en-US" sz="2000" dirty="0">
                        <a:solidFill>
                          <a:srgbClr val="000000"/>
                        </a:solidFill>
                        <a:latin typeface="Cambria Math" panose="02040503050406030204" pitchFamily="18" charset="0"/>
                        <a:ea typeface="Cambria Math" panose="02040503050406030204" pitchFamily="18" charset="0"/>
                      </a:rPr>
                      <m:t>⊗</m:t>
                    </m:r>
                    <m:r>
                      <a:rPr lang="en-US" sz="2000" b="0" i="1" smtClean="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r>
                      <a:rPr lang="en-US" sz="2000" b="0" i="1" smtClean="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2</m:t>
                        </m:r>
                      </m:e>
                    </m:d>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5</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1</m:t>
                        </m:r>
                      </m:e>
                    </m:d>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5</m:t>
                        </m:r>
                      </m:e>
                    </m:d>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2</m:t>
                        </m:r>
                      </m:e>
                    </m:d>
                    <m:r>
                      <a:rPr lang="en-US" sz="2000" b="0" i="1" smtClean="0">
                        <a:latin typeface="Cambria Math" panose="02040503050406030204" pitchFamily="18" charset="0"/>
                        <a:ea typeface="Cambria Math" panose="02040503050406030204" pitchFamily="18" charset="0"/>
                      </a:rPr>
                      <m:t>)</m:t>
                    </m:r>
                  </m:oMath>
                </a14:m>
                <a:endParaRPr lang="en-US" sz="2000" dirty="0">
                  <a:solidFill>
                    <a:schemeClr val="tx1"/>
                  </a:solidFill>
                  <a:latin typeface="Cambria Math" panose="02040503050406030204" pitchFamily="18" charset="0"/>
                  <a:ea typeface="Cambria Math" panose="02040503050406030204" pitchFamily="18" charset="0"/>
                </a:endParaRPr>
              </a:p>
            </p:txBody>
          </p:sp>
        </mc:Choice>
        <mc:Fallback xmlns="">
          <p:sp>
            <p:nvSpPr>
              <p:cNvPr id="12" name="Object 10">
                <a:extLst>
                  <a:ext uri="{FF2B5EF4-FFF2-40B4-BE49-F238E27FC236}">
                    <a16:creationId xmlns:a16="http://schemas.microsoft.com/office/drawing/2014/main" id="{C42B9624-D1C3-C776-7F6E-2570C5F09AC7}"/>
                  </a:ext>
                </a:extLst>
              </p:cNvPr>
              <p:cNvSpPr txBox="1">
                <a:spLocks noRot="1" noChangeAspect="1" noMove="1" noResize="1" noEditPoints="1" noAdjustHandles="1" noChangeArrowheads="1" noChangeShapeType="1" noTextEdit="1"/>
              </p:cNvSpPr>
              <p:nvPr/>
            </p:nvSpPr>
            <p:spPr bwMode="auto">
              <a:xfrm>
                <a:off x="789875" y="1226664"/>
                <a:ext cx="8171487" cy="2952328"/>
              </a:xfrm>
              <a:prstGeom prst="rect">
                <a:avLst/>
              </a:prstGeom>
              <a:blipFill>
                <a:blip r:embed="rId3"/>
                <a:stretch>
                  <a:fillRect l="-970" r="-5522" b="-866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Object 10">
                <a:extLst>
                  <a:ext uri="{FF2B5EF4-FFF2-40B4-BE49-F238E27FC236}">
                    <a16:creationId xmlns:a16="http://schemas.microsoft.com/office/drawing/2014/main" id="{05C85AFE-C995-854F-2FF6-8EDA25611A32}"/>
                  </a:ext>
                </a:extLst>
              </p:cNvPr>
              <p:cNvSpPr txBox="1"/>
              <p:nvPr/>
            </p:nvSpPr>
            <p:spPr bwMode="auto">
              <a:xfrm>
                <a:off x="827584" y="718924"/>
                <a:ext cx="1592354" cy="507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10</m:t>
                          </m:r>
                        </m:sub>
                      </m:sSub>
                      <m:r>
                        <a:rPr lang="en-US" sz="2000" b="0" i="1" smtClean="0">
                          <a:solidFill>
                            <a:srgbClr val="000000"/>
                          </a:solidFill>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5</m:t>
                          </m:r>
                        </m:sub>
                      </m:sSub>
                    </m:oMath>
                  </m:oMathPara>
                </a14:m>
                <a:endParaRPr lang="en-US" sz="2000" dirty="0"/>
              </a:p>
            </p:txBody>
          </p:sp>
        </mc:Choice>
        <mc:Fallback xmlns="">
          <p:sp>
            <p:nvSpPr>
              <p:cNvPr id="9" name="Object 10">
                <a:extLst>
                  <a:ext uri="{FF2B5EF4-FFF2-40B4-BE49-F238E27FC236}">
                    <a16:creationId xmlns:a16="http://schemas.microsoft.com/office/drawing/2014/main" id="{05C85AFE-C995-854F-2FF6-8EDA25611A32}"/>
                  </a:ext>
                </a:extLst>
              </p:cNvPr>
              <p:cNvSpPr txBox="1">
                <a:spLocks noRot="1" noChangeAspect="1" noMove="1" noResize="1" noEditPoints="1" noAdjustHandles="1" noChangeArrowheads="1" noChangeShapeType="1" noTextEdit="1"/>
              </p:cNvSpPr>
              <p:nvPr/>
            </p:nvSpPr>
            <p:spPr bwMode="auto">
              <a:xfrm>
                <a:off x="827584" y="718924"/>
                <a:ext cx="1592354" cy="507740"/>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Object 10">
                <a:extLst>
                  <a:ext uri="{FF2B5EF4-FFF2-40B4-BE49-F238E27FC236}">
                    <a16:creationId xmlns:a16="http://schemas.microsoft.com/office/drawing/2014/main" id="{60B5DC92-FDB5-A84C-37BF-81CFB16A39DB}"/>
                  </a:ext>
                </a:extLst>
              </p:cNvPr>
              <p:cNvSpPr txBox="1"/>
              <p:nvPr/>
            </p:nvSpPr>
            <p:spPr bwMode="auto">
              <a:xfrm>
                <a:off x="783234" y="4116681"/>
                <a:ext cx="8171487" cy="531884"/>
              </a:xfrm>
              <a:prstGeom prst="rect">
                <a:avLst/>
              </a:prstGeom>
              <a:noFill/>
            </p:spPr>
            <p:txBody>
              <a:bodyPr>
                <a:noAutofit/>
              </a:bodyPr>
              <a:lstStyle/>
              <a:p>
                <a:r>
                  <a:rPr lang="en-US" sz="2000" dirty="0">
                    <a:solidFill>
                      <a:schemeClr val="tx1"/>
                    </a:solidFill>
                  </a:rPr>
                  <a:t>M</a:t>
                </a:r>
                <a14:m>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b="0" i="1" smtClean="0">
                                    <a:latin typeface="Cambria Math" panose="02040503050406030204" pitchFamily="18" charset="0"/>
                                    <a:ea typeface="Cambria Math" panose="02040503050406030204" pitchFamily="18" charset="0"/>
                                  </a:rPr>
                                  <m:t>10</m:t>
                                </m:r>
                              </m:sub>
                            </m:sSub>
                          </m:e>
                        </m:d>
                      </m:e>
                    </m:d>
                    <m:r>
                      <a:rPr lang="en-US" sz="2000" b="0" i="1" smtClean="0">
                        <a:solidFill>
                          <a:schemeClr val="tx1"/>
                        </a:solidFill>
                        <a:latin typeface="Cambria Math" panose="02040503050406030204" pitchFamily="18" charset="0"/>
                      </a:rPr>
                      <m:t>=</m:t>
                    </m:r>
                    <m:d>
                      <m:dPr>
                        <m:ctrlPr>
                          <a:rPr lang="en-US" sz="2000" i="1">
                            <a:latin typeface="Cambria Math" panose="02040503050406030204" pitchFamily="18" charset="0"/>
                          </a:rPr>
                        </m:ctrlPr>
                      </m:dPr>
                      <m:e>
                        <m:r>
                          <a:rPr lang="en-US" sz="2000" b="0" i="1" smtClean="0">
                            <a:latin typeface="Cambria Math" panose="02040503050406030204" pitchFamily="18" charset="0"/>
                          </a:rPr>
                          <m:t>0.0879</m:t>
                        </m:r>
                        <m:r>
                          <a:rPr lang="en-US" sz="2000" i="1">
                            <a:latin typeface="Cambria Math" panose="02040503050406030204" pitchFamily="18" charset="0"/>
                          </a:rPr>
                          <m:t>,</m:t>
                        </m:r>
                        <m:r>
                          <a:rPr lang="en-US" sz="2000" b="0" i="1" smtClean="0">
                            <a:solidFill>
                              <a:srgbClr val="FF0000"/>
                            </a:solidFill>
                            <a:latin typeface="Cambria Math" panose="02040503050406030204" pitchFamily="18" charset="0"/>
                          </a:rPr>
                          <m:t>0.2731</m:t>
                        </m:r>
                        <m:r>
                          <a:rPr lang="en-US" sz="2000" i="1">
                            <a:latin typeface="Cambria Math" panose="02040503050406030204" pitchFamily="18" charset="0"/>
                          </a:rPr>
                          <m:t>,</m:t>
                        </m:r>
                        <m:r>
                          <a:rPr lang="en-US" sz="2000" b="0" i="1" smtClean="0">
                            <a:latin typeface="Cambria Math" panose="02040503050406030204" pitchFamily="18" charset="0"/>
                          </a:rPr>
                          <m:t>0.0509</m:t>
                        </m:r>
                        <m:r>
                          <a:rPr lang="en-US" sz="2000" i="1">
                            <a:latin typeface="Cambria Math" panose="02040503050406030204" pitchFamily="18" charset="0"/>
                          </a:rPr>
                          <m:t>,0.0879,0.0879,</m:t>
                        </m:r>
                        <m:r>
                          <a:rPr lang="en-US" sz="2000" i="1" smtClean="0">
                            <a:solidFill>
                              <a:srgbClr val="FF0000"/>
                            </a:solidFill>
                            <a:latin typeface="Cambria Math" panose="02040503050406030204" pitchFamily="18" charset="0"/>
                          </a:rPr>
                          <m:t>0.2731</m:t>
                        </m:r>
                        <m:r>
                          <a:rPr lang="en-US" sz="2000" i="1">
                            <a:latin typeface="Cambria Math" panose="02040503050406030204" pitchFamily="18" charset="0"/>
                          </a:rPr>
                          <m:t>,0.0509</m:t>
                        </m:r>
                        <m:r>
                          <a:rPr lang="en-US" sz="2000" b="0" i="1" smtClean="0">
                            <a:latin typeface="Cambria Math" panose="02040503050406030204" pitchFamily="18" charset="0"/>
                          </a:rPr>
                          <m:t>,</m:t>
                        </m:r>
                        <m:r>
                          <a:rPr lang="en-US" sz="2000" i="1">
                            <a:latin typeface="Cambria Math" panose="02040503050406030204" pitchFamily="18" charset="0"/>
                          </a:rPr>
                          <m:t>0.0879</m:t>
                        </m:r>
                      </m:e>
                    </m:d>
                  </m:oMath>
                </a14:m>
                <a:endParaRPr lang="en-US" sz="2000" dirty="0">
                  <a:solidFill>
                    <a:schemeClr val="tx1"/>
                  </a:solidFill>
                </a:endParaRPr>
              </a:p>
            </p:txBody>
          </p:sp>
        </mc:Choice>
        <mc:Fallback xmlns="">
          <p:sp>
            <p:nvSpPr>
              <p:cNvPr id="8" name="Object 10">
                <a:extLst>
                  <a:ext uri="{FF2B5EF4-FFF2-40B4-BE49-F238E27FC236}">
                    <a16:creationId xmlns:a16="http://schemas.microsoft.com/office/drawing/2014/main" id="{60B5DC92-FDB5-A84C-37BF-81CFB16A39DB}"/>
                  </a:ext>
                </a:extLst>
              </p:cNvPr>
              <p:cNvSpPr txBox="1">
                <a:spLocks noRot="1" noChangeAspect="1" noMove="1" noResize="1" noEditPoints="1" noAdjustHandles="1" noChangeArrowheads="1" noChangeShapeType="1" noTextEdit="1"/>
              </p:cNvSpPr>
              <p:nvPr/>
            </p:nvSpPr>
            <p:spPr bwMode="auto">
              <a:xfrm>
                <a:off x="783234" y="4116681"/>
                <a:ext cx="8171487" cy="531884"/>
              </a:xfrm>
              <a:prstGeom prst="rect">
                <a:avLst/>
              </a:prstGeom>
              <a:blipFill>
                <a:blip r:embed="rId5"/>
                <a:stretch>
                  <a:fillRect l="-746" t="-4545"/>
                </a:stretch>
              </a:blipFill>
            </p:spPr>
            <p:txBody>
              <a:bodyPr/>
              <a:lstStyle/>
              <a:p>
                <a:r>
                  <a:rPr lang="en-GB">
                    <a:noFill/>
                  </a:rPr>
                  <a:t> </a:t>
                </a:r>
              </a:p>
            </p:txBody>
          </p:sp>
        </mc:Fallback>
      </mc:AlternateContent>
    </p:spTree>
    <p:extLst>
      <p:ext uri="{BB962C8B-B14F-4D97-AF65-F5344CB8AC3E}">
        <p14:creationId xmlns:p14="http://schemas.microsoft.com/office/powerpoint/2010/main" val="22684719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67A7845-C957-4BCE-802A-71A539E628CF}"/>
              </a:ext>
            </a:extLst>
          </p:cNvPr>
          <p:cNvSpPr>
            <a:spLocks noGrp="1"/>
          </p:cNvSpPr>
          <p:nvPr>
            <p:ph type="sldNum" sz="quarter" idx="12"/>
          </p:nvPr>
        </p:nvSpPr>
        <p:spPr>
          <a:xfrm>
            <a:off x="7777905" y="6338240"/>
            <a:ext cx="578317" cy="365125"/>
          </a:xfrm>
        </p:spPr>
        <p:txBody>
          <a:bodyPr/>
          <a:lstStyle/>
          <a:p>
            <a:fld id="{666D7441-A661-464A-8616-59533B53E3BB}" type="slidenum">
              <a:rPr lang="bg-BG" sz="2000" smtClean="0"/>
              <a:pPr/>
              <a:t>48</a:t>
            </a:fld>
            <a:endParaRPr lang="bg-BG" sz="2000" dirty="0"/>
          </a:p>
        </p:txBody>
      </p:sp>
      <p:sp>
        <p:nvSpPr>
          <p:cNvPr id="7" name="Rectangle 6">
            <a:extLst>
              <a:ext uri="{FF2B5EF4-FFF2-40B4-BE49-F238E27FC236}">
                <a16:creationId xmlns:a16="http://schemas.microsoft.com/office/drawing/2014/main" id="{84809BE5-33C2-4F67-9530-5703B4BB48DC}"/>
              </a:ext>
            </a:extLst>
          </p:cNvPr>
          <p:cNvSpPr/>
          <p:nvPr/>
        </p:nvSpPr>
        <p:spPr>
          <a:xfrm>
            <a:off x="720472" y="1011674"/>
            <a:ext cx="6731848" cy="400091"/>
          </a:xfrm>
          <a:prstGeom prst="rect">
            <a:avLst/>
          </a:prstGeom>
        </p:spPr>
        <p:txBody>
          <a:bodyPr wrap="square" lIns="91422" tIns="45711" rIns="91422" bIns="45711">
            <a:spAutoFit/>
          </a:bodyPr>
          <a:lstStyle/>
          <a:p>
            <a:pPr algn="just"/>
            <a:r>
              <a:rPr lang="en-US" sz="2000" u="sng" dirty="0">
                <a:latin typeface="Arial" pitchFamily="34" charset="0"/>
                <a:cs typeface="Arial" pitchFamily="34" charset="0"/>
              </a:rPr>
              <a:t>Shift operator S defines the topology of the walked object</a:t>
            </a:r>
            <a:r>
              <a:rPr lang="bg-BG" sz="2000" u="sng" dirty="0">
                <a:latin typeface="Arial" pitchFamily="34" charset="0"/>
                <a:cs typeface="Arial" pitchFamily="34" charset="0"/>
              </a:rPr>
              <a:t> </a:t>
            </a:r>
          </a:p>
        </p:txBody>
      </p:sp>
      <p:sp>
        <p:nvSpPr>
          <p:cNvPr id="159" name="TextBox 158">
            <a:extLst>
              <a:ext uri="{FF2B5EF4-FFF2-40B4-BE49-F238E27FC236}">
                <a16:creationId xmlns:a16="http://schemas.microsoft.com/office/drawing/2014/main" id="{3F0426B1-A302-4591-AE07-21D956939342}"/>
              </a:ext>
            </a:extLst>
          </p:cNvPr>
          <p:cNvSpPr txBox="1"/>
          <p:nvPr/>
        </p:nvSpPr>
        <p:spPr>
          <a:xfrm>
            <a:off x="7315819" y="1670369"/>
            <a:ext cx="1220649" cy="1015663"/>
          </a:xfrm>
          <a:prstGeom prst="rect">
            <a:avLst/>
          </a:prstGeom>
          <a:noFill/>
        </p:spPr>
        <p:txBody>
          <a:bodyPr wrap="square">
            <a:spAutoFit/>
          </a:bodyPr>
          <a:lstStyle/>
          <a:p>
            <a:r>
              <a:rPr lang="en-US" sz="2000" dirty="0">
                <a:latin typeface="Arial" pitchFamily="34" charset="0"/>
                <a:cs typeface="Arial" pitchFamily="34" charset="0"/>
              </a:rPr>
              <a:t>Coin Register Size is 2</a:t>
            </a:r>
          </a:p>
        </p:txBody>
      </p:sp>
      <p:sp>
        <p:nvSpPr>
          <p:cNvPr id="160" name="TextBox 159">
            <a:extLst>
              <a:ext uri="{FF2B5EF4-FFF2-40B4-BE49-F238E27FC236}">
                <a16:creationId xmlns:a16="http://schemas.microsoft.com/office/drawing/2014/main" id="{095DD47A-9CFB-4A6D-B8EA-D4A022A73068}"/>
              </a:ext>
            </a:extLst>
          </p:cNvPr>
          <p:cNvSpPr txBox="1"/>
          <p:nvPr/>
        </p:nvSpPr>
        <p:spPr>
          <a:xfrm>
            <a:off x="7374833" y="3216951"/>
            <a:ext cx="1384462" cy="1015663"/>
          </a:xfrm>
          <a:prstGeom prst="rect">
            <a:avLst/>
          </a:prstGeom>
          <a:noFill/>
        </p:spPr>
        <p:txBody>
          <a:bodyPr wrap="square">
            <a:spAutoFit/>
          </a:bodyPr>
          <a:lstStyle/>
          <a:p>
            <a:r>
              <a:rPr lang="en-US" sz="2000" dirty="0">
                <a:latin typeface="Arial" pitchFamily="34" charset="0"/>
                <a:cs typeface="Arial" pitchFamily="34" charset="0"/>
              </a:rPr>
              <a:t>Coin Register Size is 3</a:t>
            </a:r>
          </a:p>
        </p:txBody>
      </p:sp>
      <p:sp>
        <p:nvSpPr>
          <p:cNvPr id="255" name="Title 1">
            <a:extLst>
              <a:ext uri="{FF2B5EF4-FFF2-40B4-BE49-F238E27FC236}">
                <a16:creationId xmlns:a16="http://schemas.microsoft.com/office/drawing/2014/main" id="{501F0434-0A6C-4938-9858-C8AA783A3ADD}"/>
              </a:ext>
            </a:extLst>
          </p:cNvPr>
          <p:cNvSpPr txBox="1">
            <a:spLocks/>
          </p:cNvSpPr>
          <p:nvPr/>
        </p:nvSpPr>
        <p:spPr>
          <a:xfrm>
            <a:off x="2003726" y="322856"/>
            <a:ext cx="5033648"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Shift Operator</a:t>
            </a:r>
            <a:endParaRPr lang="bg-BG" sz="2800" b="1" dirty="0">
              <a:solidFill>
                <a:schemeClr val="accent2">
                  <a:lumMod val="50000"/>
                </a:schemeClr>
              </a:solidFill>
              <a:latin typeface="Times New Roman Cyr" pitchFamily="18" charset="0"/>
              <a:cs typeface="Times New Roman Cyr" pitchFamily="18" charset="0"/>
            </a:endParaRPr>
          </a:p>
        </p:txBody>
      </p:sp>
      <p:sp>
        <p:nvSpPr>
          <p:cNvPr id="161" name="TextBox 160">
            <a:extLst>
              <a:ext uri="{FF2B5EF4-FFF2-40B4-BE49-F238E27FC236}">
                <a16:creationId xmlns:a16="http://schemas.microsoft.com/office/drawing/2014/main" id="{1F9356BF-274D-462B-B19B-8B7639BBBF99}"/>
              </a:ext>
            </a:extLst>
          </p:cNvPr>
          <p:cNvSpPr txBox="1"/>
          <p:nvPr/>
        </p:nvSpPr>
        <p:spPr>
          <a:xfrm>
            <a:off x="7152006" y="4868877"/>
            <a:ext cx="1384462" cy="1015663"/>
          </a:xfrm>
          <a:prstGeom prst="rect">
            <a:avLst/>
          </a:prstGeom>
          <a:noFill/>
        </p:spPr>
        <p:txBody>
          <a:bodyPr wrap="square">
            <a:spAutoFit/>
          </a:bodyPr>
          <a:lstStyle/>
          <a:p>
            <a:r>
              <a:rPr lang="en-US" sz="2000" dirty="0">
                <a:solidFill>
                  <a:schemeClr val="tx2"/>
                </a:solidFill>
                <a:latin typeface="Arial" pitchFamily="34" charset="0"/>
                <a:cs typeface="Arial" pitchFamily="34" charset="0"/>
              </a:rPr>
              <a:t>Coin Register Size is 4</a:t>
            </a:r>
          </a:p>
        </p:txBody>
      </p:sp>
      <mc:AlternateContent xmlns:mc="http://schemas.openxmlformats.org/markup-compatibility/2006" xmlns:am3d="http://schemas.microsoft.com/office/drawing/2017/model3d">
        <mc:Choice Requires="am3d">
          <p:graphicFrame>
            <p:nvGraphicFramePr>
              <p:cNvPr id="29" name="3D модел 28">
                <a:extLst>
                  <a:ext uri="{FF2B5EF4-FFF2-40B4-BE49-F238E27FC236}">
                    <a16:creationId xmlns:a16="http://schemas.microsoft.com/office/drawing/2014/main" id="{6F70E777-AD82-4B52-B1B1-6D64123E3E58}"/>
                  </a:ext>
                </a:extLst>
              </p:cNvPr>
              <p:cNvGraphicFramePr>
                <a:graphicFrameLocks noChangeAspect="1"/>
              </p:cNvGraphicFramePr>
              <p:nvPr/>
            </p:nvGraphicFramePr>
            <p:xfrm>
              <a:off x="1022551" y="1918245"/>
              <a:ext cx="1425210" cy="579856"/>
            </p:xfrm>
            <a:graphic>
              <a:graphicData uri="http://schemas.microsoft.com/office/drawing/2017/model3d">
                <am3d:model3d r:embed="rId2">
                  <am3d:spPr>
                    <a:xfrm>
                      <a:off x="0" y="0"/>
                      <a:ext cx="1425210" cy="579856"/>
                    </a:xfrm>
                    <a:prstGeom prst="rect">
                      <a:avLst/>
                    </a:prstGeom>
                  </am3d:spPr>
                  <am3d:camera>
                    <am3d:pos x="0" y="0" z="48901232"/>
                    <am3d:up dx="0" dy="36000000" dz="0"/>
                    <am3d:lookAt x="0" y="0" z="0"/>
                    <am3d:perspective fov="2700000"/>
                  </am3d:camera>
                  <am3d:trans>
                    <am3d:meterPerModelUnit n="50271" d="1000000"/>
                    <am3d:preTrans dx="0" dy="0" dz="0"/>
                    <am3d:scale>
                      <am3d:sx n="1000000" d="1000000"/>
                      <am3d:sy n="1000000" d="1000000"/>
                      <am3d:sz n="1000000" d="1000000"/>
                    </am3d:scale>
                    <am3d:rot ax="-3824749" ay="-477583" az="940937"/>
                    <am3d:postTrans dx="0" dy="0" dz="0"/>
                  </am3d:trans>
                  <am3d:raster rName="Office3DRenderer" rVer="16.0.8326">
                    <am3d:blip r:embed="rId3"/>
                  </am3d:raster>
                  <am3d:objViewport viewportSz="15304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9" name="3D модел 28">
                <a:extLst>
                  <a:ext uri="{FF2B5EF4-FFF2-40B4-BE49-F238E27FC236}">
                    <a16:creationId xmlns:a16="http://schemas.microsoft.com/office/drawing/2014/main" id="{6F70E777-AD82-4B52-B1B1-6D64123E3E58}"/>
                  </a:ext>
                </a:extLst>
              </p:cNvPr>
              <p:cNvPicPr>
                <a:picLocks noGrp="1" noRot="1" noChangeAspect="1" noMove="1" noResize="1" noEditPoints="1" noAdjustHandles="1" noChangeArrowheads="1" noChangeShapeType="1" noCrop="1"/>
              </p:cNvPicPr>
              <p:nvPr/>
            </p:nvPicPr>
            <p:blipFill>
              <a:blip r:embed="rId4"/>
              <a:stretch>
                <a:fillRect/>
              </a:stretch>
            </p:blipFill>
            <p:spPr>
              <a:xfrm>
                <a:off x="1022551" y="1918245"/>
                <a:ext cx="1425210" cy="57985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250" name="3D модел 249">
                <a:extLst>
                  <a:ext uri="{FF2B5EF4-FFF2-40B4-BE49-F238E27FC236}">
                    <a16:creationId xmlns:a16="http://schemas.microsoft.com/office/drawing/2014/main" id="{68772952-A022-4C1E-976E-6A562F287B1E}"/>
                  </a:ext>
                </a:extLst>
              </p:cNvPr>
              <p:cNvGraphicFramePr>
                <a:graphicFrameLocks noChangeAspect="1"/>
              </p:cNvGraphicFramePr>
              <p:nvPr/>
            </p:nvGraphicFramePr>
            <p:xfrm>
              <a:off x="3445228" y="1294977"/>
              <a:ext cx="1586750" cy="1491736"/>
            </p:xfrm>
            <a:graphic>
              <a:graphicData uri="http://schemas.microsoft.com/office/drawing/2017/model3d">
                <am3d:model3d r:embed="rId5">
                  <am3d:spPr>
                    <a:xfrm>
                      <a:off x="0" y="0"/>
                      <a:ext cx="1586750" cy="1491736"/>
                    </a:xfrm>
                    <a:prstGeom prst="rect">
                      <a:avLst/>
                    </a:prstGeom>
                  </am3d:spPr>
                  <am3d:camera>
                    <am3d:pos x="0" y="0" z="67258493"/>
                    <am3d:up dx="0" dy="36000000" dz="0"/>
                    <am3d:lookAt x="0" y="0" z="0"/>
                    <am3d:perspective fov="2700000"/>
                  </am3d:camera>
                  <am3d:trans>
                    <am3d:meterPerModelUnit n="62695" d="1000000"/>
                    <am3d:preTrans dx="13542308" dy="-13485893" dz="0"/>
                    <am3d:scale>
                      <am3d:sx n="1000000" d="1000000"/>
                      <am3d:sy n="1000000" d="1000000"/>
                      <am3d:sz n="1000000" d="1000000"/>
                    </am3d:scale>
                    <am3d:rot ax="-2912558" ay="-978044" az="1057564"/>
                    <am3d:postTrans dx="0" dy="0" dz="0"/>
                  </am3d:trans>
                  <am3d:raster rName="Office3DRenderer" rVer="16.0.8326">
                    <am3d:blip r:embed="rId6"/>
                  </am3d:raster>
                  <am3d:objViewport viewportSz="198581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50" name="3D модел 249">
                <a:extLst>
                  <a:ext uri="{FF2B5EF4-FFF2-40B4-BE49-F238E27FC236}">
                    <a16:creationId xmlns:a16="http://schemas.microsoft.com/office/drawing/2014/main" id="{68772952-A022-4C1E-976E-6A562F287B1E}"/>
                  </a:ext>
                </a:extLst>
              </p:cNvPr>
              <p:cNvPicPr>
                <a:picLocks noGrp="1" noRot="1" noChangeAspect="1" noMove="1" noResize="1" noEditPoints="1" noAdjustHandles="1" noChangeArrowheads="1" noChangeShapeType="1" noCrop="1"/>
              </p:cNvPicPr>
              <p:nvPr/>
            </p:nvPicPr>
            <p:blipFill>
              <a:blip r:embed="rId7"/>
              <a:stretch>
                <a:fillRect/>
              </a:stretch>
            </p:blipFill>
            <p:spPr>
              <a:xfrm>
                <a:off x="3445228" y="1294977"/>
                <a:ext cx="1586750" cy="149173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37" name="3D модел 36">
                <a:extLst>
                  <a:ext uri="{FF2B5EF4-FFF2-40B4-BE49-F238E27FC236}">
                    <a16:creationId xmlns:a16="http://schemas.microsoft.com/office/drawing/2014/main" id="{043A9574-10E1-4B6E-AA3E-C688189E0DF2}"/>
                  </a:ext>
                </a:extLst>
              </p:cNvPr>
              <p:cNvGraphicFramePr>
                <a:graphicFrameLocks noChangeAspect="1"/>
              </p:cNvGraphicFramePr>
              <p:nvPr/>
            </p:nvGraphicFramePr>
            <p:xfrm>
              <a:off x="5592409" y="1271436"/>
              <a:ext cx="1473481" cy="1435456"/>
            </p:xfrm>
            <a:graphic>
              <a:graphicData uri="http://schemas.microsoft.com/office/drawing/2017/model3d">
                <am3d:model3d r:embed="rId8">
                  <am3d:spPr>
                    <a:xfrm>
                      <a:off x="0" y="0"/>
                      <a:ext cx="1473481" cy="1435456"/>
                    </a:xfrm>
                    <a:prstGeom prst="rect">
                      <a:avLst/>
                    </a:prstGeom>
                  </am3d:spPr>
                  <am3d:camera>
                    <am3d:pos x="0" y="0" z="67690007"/>
                    <am3d:up dx="0" dy="36000000" dz="0"/>
                    <am3d:lookAt x="0" y="0" z="0"/>
                    <am3d:perspective fov="2700000"/>
                  </am3d:camera>
                  <am3d:trans>
                    <am3d:meterPerModelUnit n="62910" d="1000000"/>
                    <am3d:preTrans dx="33575" dy="-668121" dz="0"/>
                    <am3d:scale>
                      <am3d:sx n="1000000" d="1000000"/>
                      <am3d:sy n="1000000" d="1000000"/>
                      <am3d:sz n="1000000" d="1000000"/>
                    </am3d:scale>
                    <am3d:rot ax="-1790992" ay="-885118" az="498812"/>
                    <am3d:postTrans dx="0" dy="0" dz="0"/>
                  </am3d:trans>
                  <am3d:raster rName="Office3DRenderer" rVer="16.0.8326">
                    <am3d:blip r:embed="rId9"/>
                  </am3d:raster>
                  <am3d:objViewport viewportSz="20438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7" name="3D модел 36">
                <a:extLst>
                  <a:ext uri="{FF2B5EF4-FFF2-40B4-BE49-F238E27FC236}">
                    <a16:creationId xmlns:a16="http://schemas.microsoft.com/office/drawing/2014/main" id="{043A9574-10E1-4B6E-AA3E-C688189E0DF2}"/>
                  </a:ext>
                </a:extLst>
              </p:cNvPr>
              <p:cNvPicPr>
                <a:picLocks noGrp="1" noRot="1" noChangeAspect="1" noMove="1" noResize="1" noEditPoints="1" noAdjustHandles="1" noChangeArrowheads="1" noChangeShapeType="1" noCrop="1"/>
              </p:cNvPicPr>
              <p:nvPr/>
            </p:nvPicPr>
            <p:blipFill>
              <a:blip r:embed="rId10"/>
              <a:stretch>
                <a:fillRect/>
              </a:stretch>
            </p:blipFill>
            <p:spPr>
              <a:xfrm>
                <a:off x="5592409" y="1271436"/>
                <a:ext cx="1473481" cy="143545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252" name="3D модел 251">
                <a:extLst>
                  <a:ext uri="{FF2B5EF4-FFF2-40B4-BE49-F238E27FC236}">
                    <a16:creationId xmlns:a16="http://schemas.microsoft.com/office/drawing/2014/main" id="{03DD27FE-3CC3-4CEC-B048-4A22875C7FC4}"/>
                  </a:ext>
                </a:extLst>
              </p:cNvPr>
              <p:cNvGraphicFramePr>
                <a:graphicFrameLocks noChangeAspect="1"/>
              </p:cNvGraphicFramePr>
              <p:nvPr/>
            </p:nvGraphicFramePr>
            <p:xfrm>
              <a:off x="3703221" y="2687331"/>
              <a:ext cx="1581109" cy="1695407"/>
            </p:xfrm>
            <a:graphic>
              <a:graphicData uri="http://schemas.microsoft.com/office/drawing/2017/model3d">
                <am3d:model3d r:embed="rId11">
                  <am3d:spPr>
                    <a:xfrm>
                      <a:off x="0" y="0"/>
                      <a:ext cx="1581109" cy="1695407"/>
                    </a:xfrm>
                    <a:prstGeom prst="rect">
                      <a:avLst/>
                    </a:prstGeom>
                  </am3d:spPr>
                  <am3d:camera>
                    <am3d:pos x="0" y="0" z="81053154"/>
                    <am3d:up dx="0" dy="36000000" dz="0"/>
                    <am3d:lookAt x="0" y="0" z="0"/>
                    <am3d:perspective fov="2700000"/>
                  </am3d:camera>
                  <am3d:trans>
                    <am3d:meterPerModelUnit n="62500" d="1000000"/>
                    <am3d:preTrans dx="0" dy="0" dz="13500000"/>
                    <am3d:scale>
                      <am3d:sx n="1000000" d="1000000"/>
                      <am3d:sy n="1000000" d="1000000"/>
                      <am3d:sz n="1000000" d="1000000"/>
                    </am3d:scale>
                    <am3d:rot ax="8024523" ay="-3085409" az="-8445341"/>
                    <am3d:postTrans dx="0" dy="0" dz="0"/>
                  </am3d:trans>
                  <am3d:raster rName="Office3DRenderer" rVer="16.0.8326">
                    <am3d:blip r:embed="rId12"/>
                  </am3d:raster>
                  <am3d:objViewport viewportSz="190495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52" name="3D модел 251">
                <a:extLst>
                  <a:ext uri="{FF2B5EF4-FFF2-40B4-BE49-F238E27FC236}">
                    <a16:creationId xmlns:a16="http://schemas.microsoft.com/office/drawing/2014/main" id="{03DD27FE-3CC3-4CEC-B048-4A22875C7FC4}"/>
                  </a:ext>
                </a:extLst>
              </p:cNvPr>
              <p:cNvPicPr>
                <a:picLocks noGrp="1" noRot="1" noChangeAspect="1" noMove="1" noResize="1" noEditPoints="1" noAdjustHandles="1" noChangeArrowheads="1" noChangeShapeType="1" noCrop="1"/>
              </p:cNvPicPr>
              <p:nvPr/>
            </p:nvPicPr>
            <p:blipFill>
              <a:blip r:embed="rId13"/>
              <a:stretch>
                <a:fillRect/>
              </a:stretch>
            </p:blipFill>
            <p:spPr>
              <a:xfrm>
                <a:off x="3703221" y="2687331"/>
                <a:ext cx="1581109" cy="1695407"/>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50" name="3D модел 49">
                <a:extLst>
                  <a:ext uri="{FF2B5EF4-FFF2-40B4-BE49-F238E27FC236}">
                    <a16:creationId xmlns:a16="http://schemas.microsoft.com/office/drawing/2014/main" id="{C718E6E7-EFD7-4FA7-9D2E-828C0AD8FBDA}"/>
                  </a:ext>
                </a:extLst>
              </p:cNvPr>
              <p:cNvGraphicFramePr>
                <a:graphicFrameLocks noChangeAspect="1"/>
              </p:cNvGraphicFramePr>
              <p:nvPr/>
            </p:nvGraphicFramePr>
            <p:xfrm>
              <a:off x="-55334" y="2328478"/>
              <a:ext cx="3454869" cy="2413113"/>
            </p:xfrm>
            <a:graphic>
              <a:graphicData uri="http://schemas.microsoft.com/office/drawing/2017/model3d">
                <am3d:model3d r:embed="rId14">
                  <am3d:spPr>
                    <a:xfrm>
                      <a:off x="0" y="0"/>
                      <a:ext cx="3454869" cy="2413113"/>
                    </a:xfrm>
                    <a:prstGeom prst="rect">
                      <a:avLst/>
                    </a:prstGeom>
                  </am3d:spPr>
                  <am3d:camera>
                    <am3d:pos x="0" y="0" z="57640929"/>
                    <am3d:up dx="0" dy="36000000" dz="0"/>
                    <am3d:lookAt x="0" y="0" z="0"/>
                    <am3d:perspective fov="2700000"/>
                  </am3d:camera>
                  <am3d:trans>
                    <am3d:meterPerModelUnit n="29356" d="1000000"/>
                    <am3d:preTrans dx="0" dy="0" dz="0"/>
                    <am3d:scale>
                      <am3d:sx n="1000000" d="1000000"/>
                      <am3d:sy n="1000000" d="1000000"/>
                      <am3d:sz n="1000000" d="1000000"/>
                    </am3d:scale>
                    <am3d:rot ax="-1789939" ay="-1159945" az="644935"/>
                    <am3d:postTrans dx="0" dy="0" dz="0"/>
                  </am3d:trans>
                  <am3d:raster rName="Office3DRenderer" rVer="16.0.8326">
                    <am3d:blip r:embed="rId15"/>
                  </am3d:raster>
                  <am3d:objViewport viewportSz="406399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0" name="3D модел 49">
                <a:extLst>
                  <a:ext uri="{FF2B5EF4-FFF2-40B4-BE49-F238E27FC236}">
                    <a16:creationId xmlns:a16="http://schemas.microsoft.com/office/drawing/2014/main" id="{C718E6E7-EFD7-4FA7-9D2E-828C0AD8FBDA}"/>
                  </a:ext>
                </a:extLst>
              </p:cNvPr>
              <p:cNvPicPr>
                <a:picLocks noGrp="1" noRot="1" noChangeAspect="1" noMove="1" noResize="1" noEditPoints="1" noAdjustHandles="1" noChangeArrowheads="1" noChangeShapeType="1" noCrop="1"/>
              </p:cNvPicPr>
              <p:nvPr/>
            </p:nvPicPr>
            <p:blipFill>
              <a:blip r:embed="rId16"/>
              <a:stretch>
                <a:fillRect/>
              </a:stretch>
            </p:blipFill>
            <p:spPr>
              <a:xfrm>
                <a:off x="-55334" y="2328478"/>
                <a:ext cx="3454869" cy="241311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4" name="3D модел 103">
                <a:extLst>
                  <a:ext uri="{FF2B5EF4-FFF2-40B4-BE49-F238E27FC236}">
                    <a16:creationId xmlns:a16="http://schemas.microsoft.com/office/drawing/2014/main" id="{759C3CE3-E03D-490D-9FC7-3C747A93B3CB}"/>
                  </a:ext>
                </a:extLst>
              </p:cNvPr>
              <p:cNvGraphicFramePr>
                <a:graphicFrameLocks noChangeAspect="1"/>
              </p:cNvGraphicFramePr>
              <p:nvPr/>
            </p:nvGraphicFramePr>
            <p:xfrm>
              <a:off x="5266921" y="2461139"/>
              <a:ext cx="2338605" cy="2167488"/>
            </p:xfrm>
            <a:graphic>
              <a:graphicData uri="http://schemas.microsoft.com/office/drawing/2017/model3d">
                <am3d:model3d r:embed="rId17">
                  <am3d:spPr>
                    <a:xfrm>
                      <a:off x="0" y="0"/>
                      <a:ext cx="2338605" cy="2167488"/>
                    </a:xfrm>
                    <a:prstGeom prst="rect">
                      <a:avLst/>
                    </a:prstGeom>
                  </am3d:spPr>
                  <am3d:camera>
                    <am3d:pos x="0" y="0" z="66555437"/>
                    <am3d:up dx="0" dy="36000000" dz="0"/>
                    <am3d:lookAt x="0" y="0" z="0"/>
                    <am3d:perspective fov="2700000"/>
                  </am3d:camera>
                  <am3d:trans>
                    <am3d:meterPerModelUnit n="38183" d="1000000"/>
                    <am3d:preTrans dx="-508598" dy="3312765" dz="0"/>
                    <am3d:scale>
                      <am3d:sx n="1000000" d="1000000"/>
                      <am3d:sy n="1000000" d="1000000"/>
                      <am3d:sz n="1000000" d="1000000"/>
                    </am3d:scale>
                    <am3d:rot ax="-2488718" ay="855899" az="-737348"/>
                    <am3d:postTrans dx="0" dy="0" dz="0"/>
                  </am3d:trans>
                  <am3d:raster rName="Office3DRenderer" rVer="16.0.8326">
                    <am3d:blip r:embed="rId18"/>
                  </am3d:raster>
                  <am3d:objViewport viewportSz="313715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4" name="3D модел 103">
                <a:extLst>
                  <a:ext uri="{FF2B5EF4-FFF2-40B4-BE49-F238E27FC236}">
                    <a16:creationId xmlns:a16="http://schemas.microsoft.com/office/drawing/2014/main" id="{759C3CE3-E03D-490D-9FC7-3C747A93B3CB}"/>
                  </a:ext>
                </a:extLst>
              </p:cNvPr>
              <p:cNvPicPr>
                <a:picLocks noGrp="1" noRot="1" noChangeAspect="1" noMove="1" noResize="1" noEditPoints="1" noAdjustHandles="1" noChangeArrowheads="1" noChangeShapeType="1" noCrop="1"/>
              </p:cNvPicPr>
              <p:nvPr/>
            </p:nvPicPr>
            <p:blipFill>
              <a:blip r:embed="rId19"/>
              <a:stretch>
                <a:fillRect/>
              </a:stretch>
            </p:blipFill>
            <p:spPr>
              <a:xfrm>
                <a:off x="5266921" y="2461139"/>
                <a:ext cx="2338605" cy="2167488"/>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5" name="3D модел 104">
                <a:extLst>
                  <a:ext uri="{FF2B5EF4-FFF2-40B4-BE49-F238E27FC236}">
                    <a16:creationId xmlns:a16="http://schemas.microsoft.com/office/drawing/2014/main" id="{234E0EF3-3B93-4312-AB2A-014907E909C6}"/>
                  </a:ext>
                </a:extLst>
              </p:cNvPr>
              <p:cNvGraphicFramePr>
                <a:graphicFrameLocks noChangeAspect="1"/>
              </p:cNvGraphicFramePr>
              <p:nvPr/>
            </p:nvGraphicFramePr>
            <p:xfrm>
              <a:off x="3745312" y="4540037"/>
              <a:ext cx="1557229" cy="1633190"/>
            </p:xfrm>
            <a:graphic>
              <a:graphicData uri="http://schemas.microsoft.com/office/drawing/2017/model3d">
                <am3d:model3d r:embed="rId20">
                  <am3d:spPr>
                    <a:xfrm>
                      <a:off x="0" y="0"/>
                      <a:ext cx="1557229" cy="1633190"/>
                    </a:xfrm>
                    <a:prstGeom prst="rect">
                      <a:avLst/>
                    </a:prstGeom>
                  </am3d:spPr>
                  <am3d:camera>
                    <am3d:pos x="0" y="0" z="81053154"/>
                    <am3d:up dx="0" dy="36000000" dz="0"/>
                    <am3d:lookAt x="0" y="0" z="0"/>
                    <am3d:perspective fov="2700000"/>
                  </am3d:camera>
                  <am3d:trans>
                    <am3d:meterPerModelUnit n="62500" d="1000000"/>
                    <am3d:preTrans dx="0" dy="0" dz="13500000"/>
                    <am3d:scale>
                      <am3d:sx n="1000000" d="1000000"/>
                      <am3d:sy n="1000000" d="1000000"/>
                      <am3d:sz n="1000000" d="1000000"/>
                    </am3d:scale>
                    <am3d:rot ax="6332227" ay="-4116895" az="-6397456"/>
                    <am3d:postTrans dx="0" dy="0" dz="0"/>
                  </am3d:trans>
                  <am3d:raster rName="Office3DRenderer" rVer="16.0.8326">
                    <am3d:blip r:embed="rId21"/>
                  </am3d:raster>
                  <am3d:objViewport viewportSz="20509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5" name="3D модел 104">
                <a:extLst>
                  <a:ext uri="{FF2B5EF4-FFF2-40B4-BE49-F238E27FC236}">
                    <a16:creationId xmlns:a16="http://schemas.microsoft.com/office/drawing/2014/main" id="{234E0EF3-3B93-4312-AB2A-014907E909C6}"/>
                  </a:ext>
                </a:extLst>
              </p:cNvPr>
              <p:cNvPicPr>
                <a:picLocks noGrp="1" noRot="1" noChangeAspect="1" noMove="1" noResize="1" noEditPoints="1" noAdjustHandles="1" noChangeArrowheads="1" noChangeShapeType="1" noCrop="1"/>
              </p:cNvPicPr>
              <p:nvPr/>
            </p:nvPicPr>
            <p:blipFill>
              <a:blip r:embed="rId22"/>
              <a:stretch>
                <a:fillRect/>
              </a:stretch>
            </p:blipFill>
            <p:spPr>
              <a:xfrm>
                <a:off x="3745312" y="4540037"/>
                <a:ext cx="1557229" cy="163319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6" name="3D модел 105">
                <a:extLst>
                  <a:ext uri="{FF2B5EF4-FFF2-40B4-BE49-F238E27FC236}">
                    <a16:creationId xmlns:a16="http://schemas.microsoft.com/office/drawing/2014/main" id="{2002DCB6-2E90-415D-BB32-C9C344BFA07F}"/>
                  </a:ext>
                </a:extLst>
              </p:cNvPr>
              <p:cNvGraphicFramePr>
                <a:graphicFrameLocks noChangeAspect="1"/>
              </p:cNvGraphicFramePr>
              <p:nvPr/>
            </p:nvGraphicFramePr>
            <p:xfrm>
              <a:off x="5490171" y="4646170"/>
              <a:ext cx="1547202" cy="1546454"/>
            </p:xfrm>
            <a:graphic>
              <a:graphicData uri="http://schemas.microsoft.com/office/drawing/2017/model3d">
                <am3d:model3d r:embed="rId23">
                  <am3d:spPr>
                    <a:xfrm>
                      <a:off x="0" y="0"/>
                      <a:ext cx="1547202" cy="1546454"/>
                    </a:xfrm>
                    <a:prstGeom prst="rect">
                      <a:avLst/>
                    </a:prstGeom>
                  </am3d:spPr>
                  <am3d:camera>
                    <am3d:pos x="0" y="0" z="81209418"/>
                    <am3d:up dx="0" dy="36000000" dz="0"/>
                    <am3d:lookAt x="0" y="0" z="0"/>
                    <am3d:perspective fov="2700000"/>
                  </am3d:camera>
                  <am3d:trans>
                    <am3d:meterPerModelUnit n="44662" d="1000000"/>
                    <am3d:preTrans dx="0" dy="16078" dz="-803"/>
                    <am3d:scale>
                      <am3d:sx n="1000000" d="1000000"/>
                      <am3d:sy n="1000000" d="1000000"/>
                      <am3d:sz n="1000000" d="1000000"/>
                    </am3d:scale>
                    <am3d:rot ax="2465744" ay="4391400" az="2391624"/>
                    <am3d:postTrans dx="0" dy="0" dz="0"/>
                  </am3d:trans>
                  <am3d:raster rName="Office3DRenderer" rVer="16.0.8326">
                    <am3d:blip r:embed="rId24"/>
                  </am3d:raster>
                  <am3d:objViewport viewportSz="279947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6" name="3D модел 105">
                <a:extLst>
                  <a:ext uri="{FF2B5EF4-FFF2-40B4-BE49-F238E27FC236}">
                    <a16:creationId xmlns:a16="http://schemas.microsoft.com/office/drawing/2014/main" id="{2002DCB6-2E90-415D-BB32-C9C344BFA07F}"/>
                  </a:ext>
                </a:extLst>
              </p:cNvPr>
              <p:cNvPicPr>
                <a:picLocks noGrp="1" noRot="1" noChangeAspect="1" noMove="1" noResize="1" noEditPoints="1" noAdjustHandles="1" noChangeArrowheads="1" noChangeShapeType="1" noCrop="1"/>
              </p:cNvPicPr>
              <p:nvPr/>
            </p:nvPicPr>
            <p:blipFill>
              <a:blip r:embed="rId25"/>
              <a:stretch>
                <a:fillRect/>
              </a:stretch>
            </p:blipFill>
            <p:spPr>
              <a:xfrm>
                <a:off x="5490171" y="4646170"/>
                <a:ext cx="1547202" cy="1546454"/>
              </a:xfrm>
              <a:prstGeom prst="rect">
                <a:avLst/>
              </a:prstGeom>
            </p:spPr>
          </p:pic>
        </mc:Fallback>
      </mc:AlternateContent>
      <p:sp>
        <p:nvSpPr>
          <p:cNvPr id="40" name="Footer Placeholder 4">
            <a:extLst>
              <a:ext uri="{FF2B5EF4-FFF2-40B4-BE49-F238E27FC236}">
                <a16:creationId xmlns:a16="http://schemas.microsoft.com/office/drawing/2014/main" id="{1865DAF0-80C0-4D7F-9664-47D704406F31}"/>
              </a:ext>
            </a:extLst>
          </p:cNvPr>
          <p:cNvSpPr>
            <a:spLocks noGrp="1"/>
          </p:cNvSpPr>
          <p:nvPr>
            <p:ph type="ftr" sz="quarter" idx="11"/>
          </p:nvPr>
        </p:nvSpPr>
        <p:spPr>
          <a:xfrm>
            <a:off x="3242527" y="6336977"/>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mc:AlternateContent xmlns:mc="http://schemas.openxmlformats.org/markup-compatibility/2006" xmlns:am3d="http://schemas.microsoft.com/office/drawing/2017/model3d">
        <mc:Choice Requires="am3d">
          <p:graphicFrame>
            <p:nvGraphicFramePr>
              <p:cNvPr id="2" name="3D модел 1">
                <a:extLst>
                  <a:ext uri="{FF2B5EF4-FFF2-40B4-BE49-F238E27FC236}">
                    <a16:creationId xmlns:a16="http://schemas.microsoft.com/office/drawing/2014/main" id="{3278C4FA-7141-40FC-BFEC-90B8108A0B95}"/>
                  </a:ext>
                </a:extLst>
              </p:cNvPr>
              <p:cNvGraphicFramePr>
                <a:graphicFrameLocks noChangeAspect="1"/>
              </p:cNvGraphicFramePr>
              <p:nvPr/>
            </p:nvGraphicFramePr>
            <p:xfrm>
              <a:off x="913358" y="4523350"/>
              <a:ext cx="2582808" cy="1653572"/>
            </p:xfrm>
            <a:graphic>
              <a:graphicData uri="http://schemas.microsoft.com/office/drawing/2017/model3d">
                <am3d:model3d r:embed="rId26">
                  <am3d:spPr>
                    <a:xfrm>
                      <a:off x="0" y="0"/>
                      <a:ext cx="2582808" cy="1653572"/>
                    </a:xfrm>
                    <a:prstGeom prst="rect">
                      <a:avLst/>
                    </a:prstGeom>
                  </am3d:spPr>
                  <am3d:camera>
                    <am3d:pos x="0" y="0" z="58945980"/>
                    <am3d:up dx="0" dy="36000000" dz="0"/>
                    <am3d:lookAt x="0" y="0" z="0"/>
                    <am3d:perspective fov="2700000"/>
                  </am3d:camera>
                  <am3d:trans>
                    <am3d:meterPerModelUnit n="20246" d="1000000"/>
                    <am3d:preTrans dx="-8673470" dy="4719388" dz="0"/>
                    <am3d:scale>
                      <am3d:sx n="1000000" d="1000000"/>
                      <am3d:sy n="1000000" d="1000000"/>
                      <am3d:sz n="1000000" d="1000000"/>
                    </am3d:scale>
                    <am3d:rot ax="-2453512" ay="245588" az="-212227"/>
                    <am3d:postTrans dx="0" dy="0" dz="0"/>
                  </am3d:trans>
                  <am3d:raster rName="Office3DRenderer" rVer="16.0.8326">
                    <am3d:blip r:embed="rId27"/>
                  </am3d:raster>
                  <am3d:objViewport viewportSz="307322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 name="3D модел 1">
                <a:extLst>
                  <a:ext uri="{FF2B5EF4-FFF2-40B4-BE49-F238E27FC236}">
                    <a16:creationId xmlns:a16="http://schemas.microsoft.com/office/drawing/2014/main" id="{3278C4FA-7141-40FC-BFEC-90B8108A0B95}"/>
                  </a:ext>
                </a:extLst>
              </p:cNvPr>
              <p:cNvPicPr>
                <a:picLocks noGrp="1" noRot="1" noChangeAspect="1" noMove="1" noResize="1" noEditPoints="1" noAdjustHandles="1" noChangeArrowheads="1" noChangeShapeType="1" noCrop="1"/>
              </p:cNvPicPr>
              <p:nvPr/>
            </p:nvPicPr>
            <p:blipFill>
              <a:blip r:embed="rId28"/>
              <a:stretch>
                <a:fillRect/>
              </a:stretch>
            </p:blipFill>
            <p:spPr>
              <a:xfrm>
                <a:off x="913358" y="4523350"/>
                <a:ext cx="2582808" cy="1653572"/>
              </a:xfrm>
              <a:prstGeom prst="rect">
                <a:avLst/>
              </a:prstGeom>
            </p:spPr>
          </p:pic>
        </mc:Fallback>
      </mc:AlternateContent>
      <p:sp>
        <p:nvSpPr>
          <p:cNvPr id="6" name="Контейнер за дата 5">
            <a:extLst>
              <a:ext uri="{FF2B5EF4-FFF2-40B4-BE49-F238E27FC236}">
                <a16:creationId xmlns:a16="http://schemas.microsoft.com/office/drawing/2014/main" id="{3747139D-5E34-F6AF-068A-F34265FB4E5F}"/>
              </a:ext>
            </a:extLst>
          </p:cNvPr>
          <p:cNvSpPr>
            <a:spLocks noGrp="1"/>
          </p:cNvSpPr>
          <p:nvPr>
            <p:ph type="dt" sz="half" idx="10"/>
          </p:nvPr>
        </p:nvSpPr>
        <p:spPr>
          <a:xfrm>
            <a:off x="743709" y="6336976"/>
            <a:ext cx="2057400" cy="365125"/>
          </a:xfrm>
        </p:spPr>
        <p:txBody>
          <a:bodyPr/>
          <a:lstStyle/>
          <a:p>
            <a:fld id="{0138A64A-044F-45F4-A681-6F4048E78912}" type="datetime1">
              <a:rPr lang="en-US" sz="1700" smtClean="0">
                <a:solidFill>
                  <a:srgbClr val="FFC000"/>
                </a:solidFill>
              </a:rPr>
              <a:t>12/21/2022</a:t>
            </a:fld>
            <a:endParaRPr lang="bg-BG" sz="1700" dirty="0">
              <a:solidFill>
                <a:srgbClr val="FFC000"/>
              </a:solidFill>
            </a:endParaRPr>
          </a:p>
        </p:txBody>
      </p:sp>
    </p:spTree>
    <p:extLst>
      <p:ext uri="{BB962C8B-B14F-4D97-AF65-F5344CB8AC3E}">
        <p14:creationId xmlns:p14="http://schemas.microsoft.com/office/powerpoint/2010/main" val="29774679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38" presetClass="emph" presetSubtype="128" accel="20000" decel="20000" fill="hold" nodeType="clickEffect">
                                  <p:stCondLst>
                                    <p:cond delay="0"/>
                                  </p:stCondLst>
                                  <p:childTnLst>
                                    <p:anim calcmode="lin" valueType="num">
                                      <p:cBhvr additive="sum">
                                        <p:cTn id="6" dur="5000" fill="hold"/>
                                        <p:tgtEl>
                                          <p:spTgt spid="29"/>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29"/>
                  </p:tgtEl>
                </p:cond>
              </p:nextCondLst>
            </p:seq>
            <p:seq concurrent="1" nextAc="seek">
              <p:cTn id="7" restart="whenNotActive" fill="hold" evtFilter="cancelBubble" nodeType="interactiveSeq">
                <p:stCondLst>
                  <p:cond evt="onClick" delay="0">
                    <p:tgtEl>
                      <p:spTgt spid="250"/>
                    </p:tgtEl>
                  </p:cond>
                </p:stCondLst>
                <p:endSync evt="end" delay="0">
                  <p:rtn val="all"/>
                </p:endSync>
                <p:childTnLst>
                  <p:par>
                    <p:cTn id="8" fill="hold">
                      <p:stCondLst>
                        <p:cond delay="0"/>
                      </p:stCondLst>
                      <p:childTnLst>
                        <p:par>
                          <p:cTn id="9" fill="hold">
                            <p:stCondLst>
                              <p:cond delay="0"/>
                            </p:stCondLst>
                            <p:childTnLst>
                              <p:par>
                                <p:cTn id="10" presetID="38" presetClass="emph" presetSubtype="128" accel="20000" decel="20000" fill="hold" nodeType="clickEffect">
                                  <p:stCondLst>
                                    <p:cond delay="0"/>
                                  </p:stCondLst>
                                  <p:childTnLst>
                                    <p:anim calcmode="lin" valueType="num">
                                      <p:cBhvr additive="sum">
                                        <p:cTn id="11" dur="5000" fill="hold"/>
                                        <p:tgtEl>
                                          <p:spTgt spid="250"/>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250"/>
                  </p:tgtEl>
                </p:cond>
              </p:nextCondLst>
            </p:seq>
            <p:seq concurrent="1" nextAc="seek">
              <p:cTn id="12" restart="whenNotActive" fill="hold" evtFilter="cancelBubble" nodeType="interactiveSeq">
                <p:stCondLst>
                  <p:cond evt="onClick" delay="0">
                    <p:tgtEl>
                      <p:spTgt spid="37"/>
                    </p:tgtEl>
                  </p:cond>
                </p:stCondLst>
                <p:endSync evt="end" delay="0">
                  <p:rtn val="all"/>
                </p:endSync>
                <p:childTnLst>
                  <p:par>
                    <p:cTn id="13" fill="hold">
                      <p:stCondLst>
                        <p:cond delay="0"/>
                      </p:stCondLst>
                      <p:childTnLst>
                        <p:par>
                          <p:cTn id="14" fill="hold">
                            <p:stCondLst>
                              <p:cond delay="0"/>
                            </p:stCondLst>
                            <p:childTnLst>
                              <p:par>
                                <p:cTn id="15" presetID="38" presetClass="emph" presetSubtype="128" accel="20000" decel="20000" fill="hold" nodeType="clickEffect">
                                  <p:stCondLst>
                                    <p:cond delay="0"/>
                                  </p:stCondLst>
                                  <p:childTnLst>
                                    <p:anim calcmode="lin" valueType="num">
                                      <p:cBhvr additive="sum">
                                        <p:cTn id="16" dur="5000" fill="hold"/>
                                        <p:tgtEl>
                                          <p:spTgt spid="37"/>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37"/>
                  </p:tgtEl>
                </p:cond>
              </p:nextCondLst>
            </p:seq>
            <p:seq concurrent="1" nextAc="seek">
              <p:cTn id="17" restart="whenNotActive" fill="hold" evtFilter="cancelBubble" nodeType="interactiveSeq">
                <p:stCondLst>
                  <p:cond evt="onClick" delay="0">
                    <p:tgtEl>
                      <p:spTgt spid="50"/>
                    </p:tgtEl>
                  </p:cond>
                </p:stCondLst>
                <p:endSync evt="end" delay="0">
                  <p:rtn val="all"/>
                </p:endSync>
                <p:childTnLst>
                  <p:par>
                    <p:cTn id="18" fill="hold">
                      <p:stCondLst>
                        <p:cond delay="0"/>
                      </p:stCondLst>
                      <p:childTnLst>
                        <p:par>
                          <p:cTn id="19" fill="hold">
                            <p:stCondLst>
                              <p:cond delay="0"/>
                            </p:stCondLst>
                            <p:childTnLst>
                              <p:par>
                                <p:cTn id="20" presetID="38" presetClass="emph" presetSubtype="128" accel="20000" decel="20000" fill="hold" nodeType="clickEffect">
                                  <p:stCondLst>
                                    <p:cond delay="0"/>
                                  </p:stCondLst>
                                  <p:childTnLst>
                                    <p:anim calcmode="lin" valueType="num">
                                      <p:cBhvr additive="sum">
                                        <p:cTn id="21" dur="5000" fill="hold"/>
                                        <p:tgtEl>
                                          <p:spTgt spid="50"/>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50"/>
                  </p:tgtEl>
                </p:cond>
              </p:nextCondLst>
            </p:seq>
            <p:seq concurrent="1" nextAc="seek">
              <p:cTn id="22" restart="whenNotActive" fill="hold" evtFilter="cancelBubble" nodeType="interactiveSeq">
                <p:stCondLst>
                  <p:cond evt="onClick" delay="0">
                    <p:tgtEl>
                      <p:spTgt spid="252"/>
                    </p:tgtEl>
                  </p:cond>
                </p:stCondLst>
                <p:endSync evt="end" delay="0">
                  <p:rtn val="all"/>
                </p:endSync>
                <p:childTnLst>
                  <p:par>
                    <p:cTn id="23" fill="hold">
                      <p:stCondLst>
                        <p:cond delay="0"/>
                      </p:stCondLst>
                      <p:childTnLst>
                        <p:par>
                          <p:cTn id="24" fill="hold">
                            <p:stCondLst>
                              <p:cond delay="0"/>
                            </p:stCondLst>
                            <p:childTnLst>
                              <p:par>
                                <p:cTn id="25" presetID="38" presetClass="emph" presetSubtype="128" accel="20000" decel="20000" fill="hold" nodeType="clickEffect">
                                  <p:stCondLst>
                                    <p:cond delay="0"/>
                                  </p:stCondLst>
                                  <p:childTnLst>
                                    <p:anim calcmode="lin" valueType="num">
                                      <p:cBhvr additive="sum">
                                        <p:cTn id="26" dur="5000" fill="hold"/>
                                        <p:tgtEl>
                                          <p:spTgt spid="252"/>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252"/>
                  </p:tgtEl>
                </p:cond>
              </p:nextCondLst>
            </p:seq>
            <p:seq concurrent="1" nextAc="seek">
              <p:cTn id="27" restart="whenNotActive" fill="hold" evtFilter="cancelBubble" nodeType="interactiveSeq">
                <p:stCondLst>
                  <p:cond evt="onClick" delay="0">
                    <p:tgtEl>
                      <p:spTgt spid="104"/>
                    </p:tgtEl>
                  </p:cond>
                </p:stCondLst>
                <p:endSync evt="end" delay="0">
                  <p:rtn val="all"/>
                </p:endSync>
                <p:childTnLst>
                  <p:par>
                    <p:cTn id="28" fill="hold">
                      <p:stCondLst>
                        <p:cond delay="0"/>
                      </p:stCondLst>
                      <p:childTnLst>
                        <p:par>
                          <p:cTn id="29" fill="hold">
                            <p:stCondLst>
                              <p:cond delay="0"/>
                            </p:stCondLst>
                            <p:childTnLst>
                              <p:par>
                                <p:cTn id="30" presetID="38" presetClass="emph" presetSubtype="128" accel="20000" decel="20000" fill="hold" nodeType="clickEffect">
                                  <p:stCondLst>
                                    <p:cond delay="0"/>
                                  </p:stCondLst>
                                  <p:childTnLst>
                                    <p:anim calcmode="lin" valueType="num">
                                      <p:cBhvr additive="sum">
                                        <p:cTn id="31" dur="5000" fill="hold"/>
                                        <p:tgtEl>
                                          <p:spTgt spid="104"/>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104"/>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38" presetClass="emph" presetSubtype="128" accel="20000" decel="20000" fill="hold" nodeType="clickEffect">
                                  <p:stCondLst>
                                    <p:cond delay="0"/>
                                  </p:stCondLst>
                                  <p:childTnLst>
                                    <p:anim calcmode="lin" valueType="num">
                                      <p:cBhvr additive="sum">
                                        <p:cTn id="36" dur="5000" fill="hold"/>
                                        <p:tgtEl>
                                          <p:spTgt spid="2"/>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105"/>
                    </p:tgtEl>
                  </p:cond>
                </p:stCondLst>
                <p:endSync evt="end" delay="0">
                  <p:rtn val="all"/>
                </p:endSync>
                <p:childTnLst>
                  <p:par>
                    <p:cTn id="38" fill="hold">
                      <p:stCondLst>
                        <p:cond delay="0"/>
                      </p:stCondLst>
                      <p:childTnLst>
                        <p:par>
                          <p:cTn id="39" fill="hold">
                            <p:stCondLst>
                              <p:cond delay="0"/>
                            </p:stCondLst>
                            <p:childTnLst>
                              <p:par>
                                <p:cTn id="40" presetID="38" presetClass="emph" presetSubtype="128" accel="20000" decel="20000" fill="hold" nodeType="clickEffect">
                                  <p:stCondLst>
                                    <p:cond delay="0"/>
                                  </p:stCondLst>
                                  <p:childTnLst>
                                    <p:anim calcmode="lin" valueType="num">
                                      <p:cBhvr additive="sum">
                                        <p:cTn id="41" dur="5000" fill="hold"/>
                                        <p:tgtEl>
                                          <p:spTgt spid="105"/>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105"/>
                  </p:tgtEl>
                </p:cond>
              </p:nextCondLst>
            </p:seq>
            <p:seq concurrent="1" nextAc="seek">
              <p:cTn id="42" restart="whenNotActive" fill="hold" evtFilter="cancelBubble" nodeType="interactiveSeq">
                <p:stCondLst>
                  <p:cond evt="onClick" delay="0">
                    <p:tgtEl>
                      <p:spTgt spid="106"/>
                    </p:tgtEl>
                  </p:cond>
                </p:stCondLst>
                <p:endSync evt="end" delay="0">
                  <p:rtn val="all"/>
                </p:endSync>
                <p:childTnLst>
                  <p:par>
                    <p:cTn id="43" fill="hold">
                      <p:stCondLst>
                        <p:cond delay="0"/>
                      </p:stCondLst>
                      <p:childTnLst>
                        <p:par>
                          <p:cTn id="44" fill="hold">
                            <p:stCondLst>
                              <p:cond delay="0"/>
                            </p:stCondLst>
                            <p:childTnLst>
                              <p:par>
                                <p:cTn id="45" presetID="38" presetClass="emph" presetSubtype="128" accel="20000" decel="20000" fill="hold" nodeType="clickEffect">
                                  <p:stCondLst>
                                    <p:cond delay="0"/>
                                  </p:stCondLst>
                                  <p:childTnLst>
                                    <p:anim calcmode="lin" valueType="num">
                                      <p:cBhvr additive="sum">
                                        <p:cTn id="46" dur="5000" fill="hold"/>
                                        <p:tgtEl>
                                          <p:spTgt spid="106"/>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nextCondLst>
                <p:cond evt="onClick" delay="0">
                  <p:tgtEl>
                    <p:spTgt spid="106"/>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A8F2794-8AF9-4084-AC35-2BEE81F247E9}"/>
                  </a:ext>
                </a:extLst>
              </p:cNvPr>
              <p:cNvSpPr>
                <a:spLocks noGrp="1"/>
              </p:cNvSpPr>
              <p:nvPr>
                <p:ph idx="1"/>
              </p:nvPr>
            </p:nvSpPr>
            <p:spPr>
              <a:xfrm>
                <a:off x="323528" y="2966469"/>
                <a:ext cx="7384587" cy="1481276"/>
              </a:xfrm>
            </p:spPr>
            <p:txBody>
              <a:bodyPr>
                <a:noAutofit/>
              </a:bodyPr>
              <a:lstStyle/>
              <a:p>
                <a:pPr marL="0" indent="0">
                  <a:buNone/>
                </a:pPr>
                <a:r>
                  <a:rPr lang="en-US" sz="2000" dirty="0">
                    <a:effectLst/>
                    <a:cs typeface="Arial" pitchFamily="34" charset="0"/>
                  </a:rPr>
                  <a:t>Number of nodes and edges of such Hypercube are:           </a:t>
                </a:r>
                <a14:m>
                  <m:oMath xmlns:m="http://schemas.openxmlformats.org/officeDocument/2006/math">
                    <m:sSubSup>
                      <m:sSubSupPr>
                        <m:ctrlPr>
                          <a:rPr lang="en-US" sz="2000" i="1" smtClean="0">
                            <a:effectLst/>
                            <a:latin typeface="Cambria Math" panose="02040503050406030204" pitchFamily="18" charset="0"/>
                            <a:ea typeface="PMingLiU" panose="02020500000000000000" pitchFamily="18" charset="-120"/>
                          </a:rPr>
                        </m:ctrlPr>
                      </m:sSubSupPr>
                      <m:e>
                        <m:r>
                          <a:rPr lang="bg-BG" sz="2000" i="1">
                            <a:effectLst/>
                            <a:latin typeface="Cambria Math" panose="02040503050406030204" pitchFamily="18" charset="0"/>
                            <a:ea typeface="PMingLiU" panose="02020500000000000000" pitchFamily="18" charset="-120"/>
                          </a:rPr>
                          <m:t>𝐸</m:t>
                        </m:r>
                      </m:e>
                      <m:sub>
                        <m:r>
                          <a:rPr lang="bg-BG" sz="2000" i="1">
                            <a:effectLst/>
                            <a:latin typeface="Cambria Math" panose="02040503050406030204" pitchFamily="18" charset="0"/>
                            <a:ea typeface="PMingLiU" panose="02020500000000000000" pitchFamily="18" charset="-120"/>
                          </a:rPr>
                          <m:t>0,</m:t>
                        </m:r>
                        <m:r>
                          <a:rPr lang="en-US" sz="2000" b="0" i="1" smtClean="0">
                            <a:effectLst/>
                            <a:latin typeface="Cambria Math" panose="02040503050406030204" pitchFamily="18" charset="0"/>
                            <a:ea typeface="PMingLiU" panose="02020500000000000000" pitchFamily="18" charset="-120"/>
                          </a:rPr>
                          <m:t>𝑑</m:t>
                        </m:r>
                      </m:sub>
                      <m:sup/>
                    </m:sSubSup>
                    <m:r>
                      <a:rPr lang="bg-BG" sz="2000" i="1">
                        <a:effectLst/>
                        <a:latin typeface="Cambria Math" panose="02040503050406030204" pitchFamily="18" charset="0"/>
                        <a:ea typeface="PMingLiU" panose="02020500000000000000" pitchFamily="18" charset="-120"/>
                      </a:rPr>
                      <m:t>=</m:t>
                    </m:r>
                    <m:sSup>
                      <m:sSupPr>
                        <m:ctrlPr>
                          <a:rPr lang="en-US" sz="2000" i="1">
                            <a:effectLst/>
                            <a:latin typeface="Cambria Math" panose="02040503050406030204" pitchFamily="18" charset="0"/>
                            <a:ea typeface="PMingLiU" panose="02020500000000000000" pitchFamily="18" charset="-120"/>
                          </a:rPr>
                        </m:ctrlPr>
                      </m:sSupPr>
                      <m:e>
                        <m:r>
                          <a:rPr lang="bg-BG" sz="2000" i="1">
                            <a:effectLst/>
                            <a:latin typeface="Cambria Math" panose="02040503050406030204" pitchFamily="18" charset="0"/>
                            <a:ea typeface="PMingLiU" panose="02020500000000000000" pitchFamily="18" charset="-120"/>
                          </a:rPr>
                          <m:t>2</m:t>
                        </m:r>
                      </m:e>
                      <m:sup>
                        <m:r>
                          <a:rPr lang="en-US" sz="2000" b="0" i="1" smtClean="0">
                            <a:effectLst/>
                            <a:latin typeface="Cambria Math" panose="02040503050406030204" pitchFamily="18" charset="0"/>
                            <a:ea typeface="PMingLiU" panose="02020500000000000000" pitchFamily="18" charset="-120"/>
                          </a:rPr>
                          <m:t>𝑑</m:t>
                        </m:r>
                      </m:sup>
                    </m:sSup>
                  </m:oMath>
                </a14:m>
                <a:r>
                  <a:rPr lang="en-US" sz="2000" dirty="0">
                    <a:effectLst/>
                    <a:ea typeface="Times New Roman" panose="02020603050405020304" pitchFamily="18" charset="0"/>
                    <a:cs typeface="Arial" panose="020B0604020202020204" pitchFamily="34" charset="0"/>
                  </a:rPr>
                  <a:t>                                  </a:t>
                </a:r>
                <a14:m>
                  <m:oMath xmlns:m="http://schemas.openxmlformats.org/officeDocument/2006/math">
                    <m:sSubSup>
                      <m:sSubSupPr>
                        <m:ctrlPr>
                          <a:rPr lang="en-US" sz="2000" i="1">
                            <a:effectLst/>
                            <a:latin typeface="Cambria Math" panose="02040503050406030204" pitchFamily="18" charset="0"/>
                            <a:ea typeface="PMingLiU" panose="02020500000000000000" pitchFamily="18" charset="-120"/>
                          </a:rPr>
                        </m:ctrlPr>
                      </m:sSubSupPr>
                      <m:e>
                        <m:r>
                          <a:rPr lang="bg-BG" sz="2000" i="1">
                            <a:effectLst/>
                            <a:latin typeface="Cambria Math" panose="02040503050406030204" pitchFamily="18" charset="0"/>
                            <a:ea typeface="PMingLiU" panose="02020500000000000000" pitchFamily="18" charset="-120"/>
                          </a:rPr>
                          <m:t>𝐸</m:t>
                        </m:r>
                      </m:e>
                      <m:sub>
                        <m:r>
                          <a:rPr lang="bg-BG" sz="2000" i="1">
                            <a:effectLst/>
                            <a:latin typeface="Cambria Math" panose="02040503050406030204" pitchFamily="18" charset="0"/>
                            <a:ea typeface="PMingLiU" panose="02020500000000000000" pitchFamily="18" charset="-120"/>
                          </a:rPr>
                          <m:t>1,</m:t>
                        </m:r>
                        <m:r>
                          <a:rPr lang="en-US" sz="2000" b="0" i="1" smtClean="0">
                            <a:effectLst/>
                            <a:latin typeface="Cambria Math" panose="02040503050406030204" pitchFamily="18" charset="0"/>
                            <a:ea typeface="PMingLiU" panose="02020500000000000000" pitchFamily="18" charset="-120"/>
                          </a:rPr>
                          <m:t>𝑑</m:t>
                        </m:r>
                      </m:sub>
                      <m:sup/>
                    </m:sSubSup>
                    <m:r>
                      <a:rPr lang="bg-BG" sz="2000" i="1">
                        <a:effectLst/>
                        <a:latin typeface="Cambria Math" panose="02040503050406030204" pitchFamily="18" charset="0"/>
                        <a:ea typeface="PMingLiU" panose="02020500000000000000" pitchFamily="18" charset="-120"/>
                      </a:rPr>
                      <m:t>=</m:t>
                    </m:r>
                    <m:r>
                      <a:rPr lang="en-US" sz="2000" b="0" i="1" smtClean="0">
                        <a:effectLst/>
                        <a:latin typeface="Cambria Math" panose="02040503050406030204" pitchFamily="18" charset="0"/>
                        <a:ea typeface="PMingLiU" panose="02020500000000000000" pitchFamily="18" charset="-120"/>
                      </a:rPr>
                      <m:t>𝑅</m:t>
                    </m:r>
                    <m:sSup>
                      <m:sSupPr>
                        <m:ctrlPr>
                          <a:rPr lang="en-US" sz="2000" i="1">
                            <a:effectLst/>
                            <a:latin typeface="Cambria Math" panose="02040503050406030204" pitchFamily="18" charset="0"/>
                            <a:ea typeface="PMingLiU" panose="02020500000000000000" pitchFamily="18" charset="-120"/>
                          </a:rPr>
                        </m:ctrlPr>
                      </m:sSupPr>
                      <m:e>
                        <m:r>
                          <a:rPr lang="bg-BG" sz="2000" i="1">
                            <a:effectLst/>
                            <a:latin typeface="Cambria Math" panose="02040503050406030204" pitchFamily="18" charset="0"/>
                            <a:ea typeface="PMingLiU" panose="02020500000000000000" pitchFamily="18" charset="-120"/>
                          </a:rPr>
                          <m:t>2</m:t>
                        </m:r>
                      </m:e>
                      <m:sup>
                        <m:r>
                          <a:rPr lang="en-US" sz="2000" b="0" i="1" smtClean="0">
                            <a:effectLst/>
                            <a:latin typeface="Cambria Math" panose="02040503050406030204" pitchFamily="18" charset="0"/>
                            <a:ea typeface="PMingLiU" panose="02020500000000000000" pitchFamily="18" charset="-120"/>
                          </a:rPr>
                          <m:t>𝑑</m:t>
                        </m:r>
                        <m:r>
                          <a:rPr lang="bg-BG" sz="2000" i="1">
                            <a:effectLst/>
                            <a:latin typeface="Cambria Math" panose="02040503050406030204" pitchFamily="18" charset="0"/>
                            <a:ea typeface="PMingLiU" panose="02020500000000000000" pitchFamily="18" charset="-120"/>
                          </a:rPr>
                          <m:t>−1</m:t>
                        </m:r>
                      </m:sup>
                    </m:sSup>
                  </m:oMath>
                </a14:m>
                <a:endParaRPr lang="en-US" sz="2000" dirty="0">
                  <a:effectLst/>
                  <a:ea typeface="Times New Roman" panose="02020603050405020304" pitchFamily="18"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mc:Choice>
        <mc:Fallback xmlns="">
          <p:sp>
            <p:nvSpPr>
              <p:cNvPr id="3" name="Content Placeholder 2">
                <a:extLst>
                  <a:ext uri="{FF2B5EF4-FFF2-40B4-BE49-F238E27FC236}">
                    <a16:creationId xmlns:a16="http://schemas.microsoft.com/office/drawing/2014/main" id="{7A8F2794-8AF9-4084-AC35-2BEE81F247E9}"/>
                  </a:ext>
                </a:extLst>
              </p:cNvPr>
              <p:cNvSpPr>
                <a:spLocks noGrp="1" noRot="1" noChangeAspect="1" noMove="1" noResize="1" noEditPoints="1" noAdjustHandles="1" noChangeArrowheads="1" noChangeShapeType="1" noTextEdit="1"/>
              </p:cNvSpPr>
              <p:nvPr>
                <p:ph idx="1"/>
              </p:nvPr>
            </p:nvSpPr>
            <p:spPr>
              <a:xfrm>
                <a:off x="323528" y="2966469"/>
                <a:ext cx="7384587" cy="1481276"/>
              </a:xfrm>
              <a:blipFill>
                <a:blip r:embed="rId2"/>
                <a:stretch>
                  <a:fillRect l="-826" t="-412"/>
                </a:stretch>
              </a:blipFill>
            </p:spPr>
            <p:txBody>
              <a:bodyPr/>
              <a:lstStyle/>
              <a:p>
                <a:r>
                  <a:rPr lang="en-US">
                    <a:noFill/>
                  </a:rPr>
                  <a:t> </a:t>
                </a:r>
              </a:p>
            </p:txBody>
          </p:sp>
        </mc:Fallback>
      </mc:AlternateContent>
      <p:sp>
        <p:nvSpPr>
          <p:cNvPr id="7" name="Title 1">
            <a:extLst>
              <a:ext uri="{FF2B5EF4-FFF2-40B4-BE49-F238E27FC236}">
                <a16:creationId xmlns:a16="http://schemas.microsoft.com/office/drawing/2014/main" id="{EFC46652-2AAD-48E7-B462-16752C0EC6D1}"/>
              </a:ext>
            </a:extLst>
          </p:cNvPr>
          <p:cNvSpPr txBox="1">
            <a:spLocks/>
          </p:cNvSpPr>
          <p:nvPr/>
        </p:nvSpPr>
        <p:spPr>
          <a:xfrm>
            <a:off x="-22689" y="224857"/>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Hypercube and Node Numbering</a:t>
            </a:r>
            <a:endParaRPr lang="bg-BG" sz="2800" b="1" dirty="0">
              <a:solidFill>
                <a:schemeClr val="accent2">
                  <a:lumMod val="50000"/>
                </a:schemeClr>
              </a:solidFill>
              <a:latin typeface="Times New Roman Cyr" pitchFamily="18" charset="0"/>
              <a:cs typeface="Times New Roman Cyr" pitchFamily="18" charset="0"/>
            </a:endParaRPr>
          </a:p>
        </p:txBody>
      </p:sp>
      <p:sp>
        <p:nvSpPr>
          <p:cNvPr id="207" name="TextBox 206">
            <a:extLst>
              <a:ext uri="{FF2B5EF4-FFF2-40B4-BE49-F238E27FC236}">
                <a16:creationId xmlns:a16="http://schemas.microsoft.com/office/drawing/2014/main" id="{7DD80EEC-FA3B-4B4B-A3C5-7B573AF395B1}"/>
              </a:ext>
            </a:extLst>
          </p:cNvPr>
          <p:cNvSpPr txBox="1"/>
          <p:nvPr/>
        </p:nvSpPr>
        <p:spPr>
          <a:xfrm>
            <a:off x="1187625" y="1159188"/>
            <a:ext cx="7384588" cy="400110"/>
          </a:xfrm>
          <a:prstGeom prst="rect">
            <a:avLst/>
          </a:prstGeom>
          <a:noFill/>
        </p:spPr>
        <p:txBody>
          <a:bodyPr wrap="square">
            <a:spAutoFit/>
          </a:bodyPr>
          <a:lstStyle/>
          <a:p>
            <a:pPr marL="0" indent="0">
              <a:buNone/>
            </a:pPr>
            <a:r>
              <a:rPr lang="en-US" sz="2000" dirty="0">
                <a:latin typeface="Arial" panose="020B0604020202020204" pitchFamily="34" charset="0"/>
                <a:cs typeface="Arial" panose="020B0604020202020204" pitchFamily="34" charset="0"/>
              </a:rPr>
              <a:t>Hypercubes with different dimensions (0 - 3):</a:t>
            </a:r>
          </a:p>
        </p:txBody>
      </p:sp>
      <mc:AlternateContent xmlns:mc="http://schemas.openxmlformats.org/markup-compatibility/2006" xmlns:am3d="http://schemas.microsoft.com/office/drawing/2017/model3d">
        <mc:Choice Requires="am3d">
          <p:graphicFrame>
            <p:nvGraphicFramePr>
              <p:cNvPr id="2" name="3D модел 1">
                <a:extLst>
                  <a:ext uri="{FF2B5EF4-FFF2-40B4-BE49-F238E27FC236}">
                    <a16:creationId xmlns:a16="http://schemas.microsoft.com/office/drawing/2014/main" id="{D2181FEE-3E70-46B2-B4B5-4BC47E419624}"/>
                  </a:ext>
                </a:extLst>
              </p:cNvPr>
              <p:cNvGraphicFramePr>
                <a:graphicFrameLocks noChangeAspect="1"/>
              </p:cNvGraphicFramePr>
              <p:nvPr/>
            </p:nvGraphicFramePr>
            <p:xfrm>
              <a:off x="1925519" y="1701023"/>
              <a:ext cx="1517081" cy="1005066"/>
            </p:xfrm>
            <a:graphic>
              <a:graphicData uri="http://schemas.microsoft.com/office/drawing/2017/model3d">
                <am3d:model3d r:embed="rId3">
                  <am3d:spPr>
                    <a:xfrm>
                      <a:off x="0" y="0"/>
                      <a:ext cx="1517081" cy="1005066"/>
                    </a:xfrm>
                    <a:prstGeom prst="rect">
                      <a:avLst/>
                    </a:prstGeom>
                  </am3d:spPr>
                  <am3d:camera>
                    <am3d:pos x="0" y="0" z="49958541"/>
                    <am3d:up dx="0" dy="36000000" dz="0"/>
                    <am3d:lookAt x="0" y="0" z="0"/>
                    <am3d:perspective fov="2700000"/>
                  </am3d:camera>
                  <am3d:trans>
                    <am3d:meterPerModelUnit n="63274" d="1000000"/>
                    <am3d:preTrans dx="0" dy="0" dz="0"/>
                    <am3d:scale>
                      <am3d:sx n="1000000" d="1000000"/>
                      <am3d:sy n="1000000" d="1000000"/>
                      <am3d:sz n="1000000" d="1000000"/>
                    </am3d:scale>
                    <am3d:rot ax="5486385" ay="44428" az="-1633059"/>
                    <am3d:postTrans dx="0" dy="0" dz="0"/>
                  </am3d:trans>
                  <am3d:raster rName="Office3DRenderer" rVer="16.0.8326">
                    <am3d:blip r:embed="rId4"/>
                  </am3d:raster>
                  <am3d:objViewport viewportSz="176360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 name="3D модел 1">
                <a:extLst>
                  <a:ext uri="{FF2B5EF4-FFF2-40B4-BE49-F238E27FC236}">
                    <a16:creationId xmlns:a16="http://schemas.microsoft.com/office/drawing/2014/main" id="{D2181FEE-3E70-46B2-B4B5-4BC47E419624}"/>
                  </a:ext>
                </a:extLst>
              </p:cNvPr>
              <p:cNvPicPr>
                <a:picLocks noGrp="1" noRot="1" noChangeAspect="1" noMove="1" noResize="1" noEditPoints="1" noAdjustHandles="1" noChangeArrowheads="1" noChangeShapeType="1" noCrop="1"/>
              </p:cNvPicPr>
              <p:nvPr/>
            </p:nvPicPr>
            <p:blipFill>
              <a:blip r:embed="rId5"/>
              <a:stretch>
                <a:fillRect/>
              </a:stretch>
            </p:blipFill>
            <p:spPr>
              <a:xfrm>
                <a:off x="1925519" y="1701023"/>
                <a:ext cx="1517081" cy="100506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5" name="3D модел 4">
                <a:extLst>
                  <a:ext uri="{FF2B5EF4-FFF2-40B4-BE49-F238E27FC236}">
                    <a16:creationId xmlns:a16="http://schemas.microsoft.com/office/drawing/2014/main" id="{BAF3ED6F-4909-4CC2-BD12-D0B145745137}"/>
                  </a:ext>
                </a:extLst>
              </p:cNvPr>
              <p:cNvGraphicFramePr>
                <a:graphicFrameLocks noChangeAspect="1"/>
              </p:cNvGraphicFramePr>
              <p:nvPr/>
            </p:nvGraphicFramePr>
            <p:xfrm>
              <a:off x="4156674" y="1327735"/>
              <a:ext cx="1832109" cy="1718195"/>
            </p:xfrm>
            <a:graphic>
              <a:graphicData uri="http://schemas.microsoft.com/office/drawing/2017/model3d">
                <am3d:model3d r:embed="rId6">
                  <am3d:spPr>
                    <a:xfrm>
                      <a:off x="0" y="0"/>
                      <a:ext cx="1832109" cy="1718195"/>
                    </a:xfrm>
                    <a:prstGeom prst="rect">
                      <a:avLst/>
                    </a:prstGeom>
                  </am3d:spPr>
                  <am3d:camera>
                    <am3d:pos x="0" y="0" z="67258493"/>
                    <am3d:up dx="0" dy="36000000" dz="0"/>
                    <am3d:lookAt x="0" y="0" z="0"/>
                    <am3d:perspective fov="2700000"/>
                  </am3d:camera>
                  <am3d:trans>
                    <am3d:meterPerModelUnit n="62695" d="1000000"/>
                    <am3d:preTrans dx="13542308" dy="-13485893" dz="0"/>
                    <am3d:scale>
                      <am3d:sx n="1000000" d="1000000"/>
                      <am3d:sy n="1000000" d="1000000"/>
                      <am3d:sz n="1000000" d="1000000"/>
                    </am3d:scale>
                    <am3d:rot ax="-2912558" ay="-978044" az="1057564"/>
                    <am3d:postTrans dx="0" dy="0" dz="0"/>
                  </am3d:trans>
                  <am3d:raster rName="Office3DRenderer" rVer="16.0.8326">
                    <am3d:blip r:embed="rId7"/>
                  </am3d:raster>
                  <am3d:objViewport viewportSz="23067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 name="3D модел 4">
                <a:extLst>
                  <a:ext uri="{FF2B5EF4-FFF2-40B4-BE49-F238E27FC236}">
                    <a16:creationId xmlns:a16="http://schemas.microsoft.com/office/drawing/2014/main" id="{BAF3ED6F-4909-4CC2-BD12-D0B145745137}"/>
                  </a:ext>
                </a:extLst>
              </p:cNvPr>
              <p:cNvPicPr>
                <a:picLocks noGrp="1" noRot="1" noChangeAspect="1" noMove="1" noResize="1" noEditPoints="1" noAdjustHandles="1" noChangeArrowheads="1" noChangeShapeType="1" noCrop="1"/>
              </p:cNvPicPr>
              <p:nvPr/>
            </p:nvPicPr>
            <p:blipFill>
              <a:blip r:embed="rId8"/>
              <a:stretch>
                <a:fillRect/>
              </a:stretch>
            </p:blipFill>
            <p:spPr>
              <a:xfrm>
                <a:off x="4156674" y="1327735"/>
                <a:ext cx="1832109" cy="1718195"/>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4" name="3D модел 3">
                <a:extLst>
                  <a:ext uri="{FF2B5EF4-FFF2-40B4-BE49-F238E27FC236}">
                    <a16:creationId xmlns:a16="http://schemas.microsoft.com/office/drawing/2014/main" id="{5C76B1D2-BE06-4798-B829-5DCF1A79A3EA}"/>
                  </a:ext>
                </a:extLst>
              </p:cNvPr>
              <p:cNvGraphicFramePr>
                <a:graphicFrameLocks noChangeAspect="1"/>
              </p:cNvGraphicFramePr>
              <p:nvPr/>
            </p:nvGraphicFramePr>
            <p:xfrm>
              <a:off x="537227" y="1890701"/>
              <a:ext cx="730655" cy="730654"/>
            </p:xfrm>
            <a:graphic>
              <a:graphicData uri="http://schemas.microsoft.com/office/drawing/2017/model3d">
                <am3d:model3d r:embed="rId9">
                  <am3d:spPr>
                    <a:xfrm>
                      <a:off x="0" y="0"/>
                      <a:ext cx="730655" cy="730654"/>
                    </a:xfrm>
                    <a:prstGeom prst="rect">
                      <a:avLst/>
                    </a:prstGeom>
                  </am3d:spPr>
                  <am3d:camera>
                    <am3d:pos x="0" y="0" z="80162077"/>
                    <am3d:up dx="0" dy="36000000" dz="0"/>
                    <am3d:lookAt x="0" y="0" z="0"/>
                    <am3d:perspective fov="2700000"/>
                  </am3d:camera>
                  <am3d:trans>
                    <am3d:meterPerModelUnit n="250000" d="1000000"/>
                    <am3d:preTrans dx="0" dy="0" dz="0"/>
                    <am3d:scale>
                      <am3d:sx n="1000000" d="1000000"/>
                      <am3d:sy n="1000000" d="1000000"/>
                      <am3d:sz n="1000000" d="1000000"/>
                    </am3d:scale>
                    <am3d:rot ax="1313320" ay="1950998" az="731213"/>
                    <am3d:postTrans dx="0" dy="0" dz="0"/>
                  </am3d:trans>
                  <am3d:raster rName="Office3DRenderer" rVer="16.0.8326">
                    <am3d:blip r:embed="rId10"/>
                  </am3d:raster>
                  <am3d:objViewport viewportSz="118612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модел 3">
                <a:extLst>
                  <a:ext uri="{FF2B5EF4-FFF2-40B4-BE49-F238E27FC236}">
                    <a16:creationId xmlns:a16="http://schemas.microsoft.com/office/drawing/2014/main" id="{5C76B1D2-BE06-4798-B829-5DCF1A79A3EA}"/>
                  </a:ext>
                </a:extLst>
              </p:cNvPr>
              <p:cNvPicPr>
                <a:picLocks noGrp="1" noRot="1" noChangeAspect="1" noMove="1" noResize="1" noEditPoints="1" noAdjustHandles="1" noChangeArrowheads="1" noChangeShapeType="1" noCrop="1"/>
              </p:cNvPicPr>
              <p:nvPr/>
            </p:nvPicPr>
            <p:blipFill>
              <a:blip r:embed="rId11"/>
              <a:stretch>
                <a:fillRect/>
              </a:stretch>
            </p:blipFill>
            <p:spPr>
              <a:xfrm>
                <a:off x="537227" y="1890701"/>
                <a:ext cx="730655" cy="730654"/>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 name="3D модел 9">
                <a:extLst>
                  <a:ext uri="{FF2B5EF4-FFF2-40B4-BE49-F238E27FC236}">
                    <a16:creationId xmlns:a16="http://schemas.microsoft.com/office/drawing/2014/main" id="{478C8A2E-6C09-416A-83D1-D8C4766346BA}"/>
                  </a:ext>
                </a:extLst>
              </p:cNvPr>
              <p:cNvGraphicFramePr>
                <a:graphicFrameLocks noChangeAspect="1"/>
              </p:cNvGraphicFramePr>
              <p:nvPr/>
            </p:nvGraphicFramePr>
            <p:xfrm>
              <a:off x="6822850" y="1383986"/>
              <a:ext cx="1581111" cy="1676357"/>
            </p:xfrm>
            <a:graphic>
              <a:graphicData uri="http://schemas.microsoft.com/office/drawing/2017/model3d">
                <am3d:model3d r:embed="rId12">
                  <am3d:spPr>
                    <a:xfrm>
                      <a:off x="0" y="0"/>
                      <a:ext cx="1581111" cy="1676357"/>
                    </a:xfrm>
                    <a:prstGeom prst="rect">
                      <a:avLst/>
                    </a:prstGeom>
                  </am3d:spPr>
                  <am3d:camera>
                    <am3d:pos x="0" y="0" z="81053154"/>
                    <am3d:up dx="0" dy="36000000" dz="0"/>
                    <am3d:lookAt x="0" y="0" z="0"/>
                    <am3d:perspective fov="2700000"/>
                  </am3d:camera>
                  <am3d:trans>
                    <am3d:meterPerModelUnit n="62500" d="1000000"/>
                    <am3d:preTrans dx="0" dy="0" dz="13500000"/>
                    <am3d:scale>
                      <am3d:sx n="1000000" d="1000000"/>
                      <am3d:sy n="1000000" d="1000000"/>
                      <am3d:sz n="1000000" d="1000000"/>
                    </am3d:scale>
                    <am3d:rot ax="1765059" ay="-1212644" az="-661432"/>
                    <am3d:postTrans dx="0" dy="0" dz="0"/>
                  </am3d:trans>
                  <am3d:raster rName="Office3DRenderer" rVer="16.0.8326">
                    <am3d:blip r:embed="rId13"/>
                  </am3d:raster>
                  <am3d:objViewport viewportSz="190495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 модел 9">
                <a:extLst>
                  <a:ext uri="{FF2B5EF4-FFF2-40B4-BE49-F238E27FC236}">
                    <a16:creationId xmlns:a16="http://schemas.microsoft.com/office/drawing/2014/main" id="{478C8A2E-6C09-416A-83D1-D8C4766346BA}"/>
                  </a:ext>
                </a:extLst>
              </p:cNvPr>
              <p:cNvPicPr>
                <a:picLocks noGrp="1" noRot="1" noChangeAspect="1" noMove="1" noResize="1" noEditPoints="1" noAdjustHandles="1" noChangeArrowheads="1" noChangeShapeType="1" noCrop="1"/>
              </p:cNvPicPr>
              <p:nvPr/>
            </p:nvPicPr>
            <p:blipFill>
              <a:blip r:embed="rId14"/>
              <a:stretch>
                <a:fillRect/>
              </a:stretch>
            </p:blipFill>
            <p:spPr>
              <a:xfrm>
                <a:off x="6822850" y="1383986"/>
                <a:ext cx="1581111" cy="1676357"/>
              </a:xfrm>
              <a:prstGeom prst="rect">
                <a:avLst/>
              </a:prstGeom>
            </p:spPr>
          </p:pic>
        </mc:Fallback>
      </mc:AlternateContent>
      <p:sp>
        <p:nvSpPr>
          <p:cNvPr id="41" name="TextBox 17">
            <a:extLst>
              <a:ext uri="{FF2B5EF4-FFF2-40B4-BE49-F238E27FC236}">
                <a16:creationId xmlns:a16="http://schemas.microsoft.com/office/drawing/2014/main" id="{FFFFE0F4-5AF4-4972-BF5F-E3C5CA02E3BA}"/>
              </a:ext>
            </a:extLst>
          </p:cNvPr>
          <p:cNvSpPr txBox="1"/>
          <p:nvPr/>
        </p:nvSpPr>
        <p:spPr>
          <a:xfrm>
            <a:off x="827583" y="4095082"/>
            <a:ext cx="5196703" cy="1938974"/>
          </a:xfrm>
          <a:prstGeom prst="rect">
            <a:avLst/>
          </a:prstGeom>
          <a:noFill/>
        </p:spPr>
        <p:txBody>
          <a:bodyPr wrap="square" lIns="91422" tIns="45711" rIns="91422" bIns="45711" rtlCol="0">
            <a:spAutoFit/>
          </a:bodyPr>
          <a:lstStyle/>
          <a:p>
            <a:pPr algn="just"/>
            <a:r>
              <a:rPr lang="en-US" sz="2000" dirty="0">
                <a:latin typeface="Arial" pitchFamily="34" charset="0"/>
                <a:cs typeface="Arial" pitchFamily="34" charset="0"/>
              </a:rPr>
              <a:t>	Each node (and also edges) can be numbered with binary string label. Zeroth node can be arbitrary chosen.</a:t>
            </a:r>
          </a:p>
          <a:p>
            <a:pPr algn="just"/>
            <a:r>
              <a:rPr lang="en-US" sz="2000" dirty="0">
                <a:latin typeface="Arial" pitchFamily="34" charset="0"/>
                <a:cs typeface="Arial" pitchFamily="34" charset="0"/>
              </a:rPr>
              <a:t>	</a:t>
            </a:r>
            <a:r>
              <a:rPr lang="en-US" sz="2000" dirty="0">
                <a:solidFill>
                  <a:schemeClr val="tx2"/>
                </a:solidFill>
                <a:latin typeface="Arial" pitchFamily="34" charset="0"/>
                <a:cs typeface="Arial" pitchFamily="34" charset="0"/>
              </a:rPr>
              <a:t>Two nodes in a hypercube are neighbors, if </a:t>
            </a:r>
            <a:r>
              <a:rPr lang="en-GB" sz="2000" dirty="0">
                <a:solidFill>
                  <a:schemeClr val="tx2"/>
                </a:solidFill>
                <a:latin typeface="Arial" pitchFamily="34" charset="0"/>
                <a:cs typeface="Arial" pitchFamily="34" charset="0"/>
              </a:rPr>
              <a:t>they differ by only one symbol </a:t>
            </a:r>
            <a:r>
              <a:rPr lang="en-US" sz="2000" dirty="0">
                <a:solidFill>
                  <a:schemeClr val="tx2"/>
                </a:solidFill>
                <a:latin typeface="Arial" pitchFamily="34" charset="0"/>
                <a:cs typeface="Arial" pitchFamily="34" charset="0"/>
              </a:rPr>
              <a:t>(</a:t>
            </a:r>
            <a:r>
              <a:rPr lang="en-GB" sz="2000" dirty="0">
                <a:solidFill>
                  <a:schemeClr val="tx2"/>
                </a:solidFill>
                <a:latin typeface="Arial" pitchFamily="34" charset="0"/>
                <a:cs typeface="Arial" pitchFamily="34" charset="0"/>
              </a:rPr>
              <a:t>their Hamming distance is 1</a:t>
            </a:r>
            <a:r>
              <a:rPr lang="en-US" sz="2000" dirty="0">
                <a:solidFill>
                  <a:schemeClr val="tx2"/>
                </a:solidFill>
                <a:latin typeface="Arial" pitchFamily="34" charset="0"/>
                <a:cs typeface="Arial" pitchFamily="34" charset="0"/>
              </a:rPr>
              <a:t>).</a:t>
            </a:r>
            <a:endParaRPr lang="bg-BG" sz="2000" dirty="0">
              <a:solidFill>
                <a:schemeClr val="tx2"/>
              </a:solidFill>
              <a:latin typeface="Arial" pitchFamily="34" charset="0"/>
              <a:cs typeface="Arial" pitchFamily="34" charset="0"/>
            </a:endParaRPr>
          </a:p>
        </p:txBody>
      </p:sp>
      <mc:AlternateContent xmlns:mc="http://schemas.openxmlformats.org/markup-compatibility/2006" xmlns:am3d="http://schemas.microsoft.com/office/drawing/2017/model3d">
        <mc:Choice Requires="am3d">
          <p:graphicFrame>
            <p:nvGraphicFramePr>
              <p:cNvPr id="11" name="3D модел 10">
                <a:extLst>
                  <a:ext uri="{FF2B5EF4-FFF2-40B4-BE49-F238E27FC236}">
                    <a16:creationId xmlns:a16="http://schemas.microsoft.com/office/drawing/2014/main" id="{BBE27AE2-A265-4222-B672-C92267DAB7D6}"/>
                  </a:ext>
                </a:extLst>
              </p:cNvPr>
              <p:cNvGraphicFramePr>
                <a:graphicFrameLocks noChangeAspect="1"/>
              </p:cNvGraphicFramePr>
              <p:nvPr/>
            </p:nvGraphicFramePr>
            <p:xfrm>
              <a:off x="5988783" y="3385688"/>
              <a:ext cx="3065905" cy="2266103"/>
            </p:xfrm>
            <a:graphic>
              <a:graphicData uri="http://schemas.microsoft.com/office/drawing/2017/model3d">
                <am3d:model3d r:embed="rId15">
                  <am3d:spPr>
                    <a:xfrm>
                      <a:off x="0" y="0"/>
                      <a:ext cx="3065905" cy="2266103"/>
                    </a:xfrm>
                    <a:prstGeom prst="rect">
                      <a:avLst/>
                    </a:prstGeom>
                  </am3d:spPr>
                  <am3d:camera>
                    <am3d:pos x="0" y="0" z="58898293"/>
                    <am3d:up dx="0" dy="36000000" dz="0"/>
                    <am3d:lookAt x="0" y="0" z="0"/>
                    <am3d:perspective fov="2700000"/>
                  </am3d:camera>
                  <am3d:trans>
                    <am3d:meterPerModelUnit n="726619" d="1000000"/>
                    <am3d:preTrans dx="-267351" dy="-680116" dz="1307"/>
                    <am3d:scale>
                      <am3d:sx n="1000000" d="1000000"/>
                      <am3d:sy n="1000000" d="1000000"/>
                      <am3d:sz n="1000000" d="1000000"/>
                    </am3d:scale>
                    <am3d:rot ax="10703637" ay="-50275" az="-10798568"/>
                    <am3d:postTrans dx="0" dy="0" dz="0"/>
                  </am3d:trans>
                  <am3d:raster rName="Office3DRenderer" rVer="16.0.8326">
                    <am3d:blip r:embed="rId16"/>
                  </am3d:raster>
                  <am3d:objViewport viewportSz="39799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 модел 10">
                <a:extLst>
                  <a:ext uri="{FF2B5EF4-FFF2-40B4-BE49-F238E27FC236}">
                    <a16:creationId xmlns:a16="http://schemas.microsoft.com/office/drawing/2014/main" id="{BBE27AE2-A265-4222-B672-C92267DAB7D6}"/>
                  </a:ext>
                </a:extLst>
              </p:cNvPr>
              <p:cNvPicPr>
                <a:picLocks noGrp="1" noRot="1" noChangeAspect="1" noMove="1" noResize="1" noEditPoints="1" noAdjustHandles="1" noChangeArrowheads="1" noChangeShapeType="1" noCrop="1"/>
              </p:cNvPicPr>
              <p:nvPr/>
            </p:nvPicPr>
            <p:blipFill>
              <a:blip r:embed="rId17"/>
              <a:stretch>
                <a:fillRect/>
              </a:stretch>
            </p:blipFill>
            <p:spPr>
              <a:xfrm>
                <a:off x="5988783" y="3385688"/>
                <a:ext cx="3065905" cy="2266103"/>
              </a:xfrm>
              <a:prstGeom prst="rect">
                <a:avLst/>
              </a:prstGeom>
            </p:spPr>
          </p:pic>
        </mc:Fallback>
      </mc:AlternateContent>
      <p:sp>
        <p:nvSpPr>
          <p:cNvPr id="67" name="Footer Placeholder 4">
            <a:extLst>
              <a:ext uri="{FF2B5EF4-FFF2-40B4-BE49-F238E27FC236}">
                <a16:creationId xmlns:a16="http://schemas.microsoft.com/office/drawing/2014/main" id="{26CFC7AC-CE00-4F27-9B34-F459C8A7223E}"/>
              </a:ext>
            </a:extLst>
          </p:cNvPr>
          <p:cNvSpPr>
            <a:spLocks noGrp="1"/>
          </p:cNvSpPr>
          <p:nvPr>
            <p:ph type="ftr" sz="quarter" idx="11"/>
          </p:nvPr>
        </p:nvSpPr>
        <p:spPr>
          <a:xfrm>
            <a:off x="3276982" y="6349424"/>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68" name="Slide Number Placeholder 5">
            <a:extLst>
              <a:ext uri="{FF2B5EF4-FFF2-40B4-BE49-F238E27FC236}">
                <a16:creationId xmlns:a16="http://schemas.microsoft.com/office/drawing/2014/main" id="{5A33796E-D032-4A8F-9008-E051B8F69A13}"/>
              </a:ext>
            </a:extLst>
          </p:cNvPr>
          <p:cNvSpPr>
            <a:spLocks noGrp="1"/>
          </p:cNvSpPr>
          <p:nvPr>
            <p:ph type="sldNum" sz="quarter" idx="12"/>
          </p:nvPr>
        </p:nvSpPr>
        <p:spPr>
          <a:xfrm>
            <a:off x="7812360" y="6380161"/>
            <a:ext cx="578317" cy="365125"/>
          </a:xfrm>
        </p:spPr>
        <p:txBody>
          <a:bodyPr/>
          <a:lstStyle/>
          <a:p>
            <a:fld id="{666D7441-A661-464A-8616-59533B53E3BB}" type="slidenum">
              <a:rPr lang="bg-BG" sz="2000" smtClean="0"/>
              <a:pPr/>
              <a:t>49</a:t>
            </a:fld>
            <a:endParaRPr lang="bg-BG" sz="2000" dirty="0"/>
          </a:p>
        </p:txBody>
      </p:sp>
      <p:sp>
        <p:nvSpPr>
          <p:cNvPr id="9" name="Контейнер за дата 8">
            <a:extLst>
              <a:ext uri="{FF2B5EF4-FFF2-40B4-BE49-F238E27FC236}">
                <a16:creationId xmlns:a16="http://schemas.microsoft.com/office/drawing/2014/main" id="{E7560A05-B0F0-FE55-A6EC-B4D74574E251}"/>
              </a:ext>
            </a:extLst>
          </p:cNvPr>
          <p:cNvSpPr>
            <a:spLocks noGrp="1"/>
          </p:cNvSpPr>
          <p:nvPr>
            <p:ph type="dt" sz="half" idx="10"/>
          </p:nvPr>
        </p:nvSpPr>
        <p:spPr>
          <a:xfrm>
            <a:off x="753323" y="6348146"/>
            <a:ext cx="2057400" cy="365125"/>
          </a:xfrm>
        </p:spPr>
        <p:txBody>
          <a:bodyPr/>
          <a:lstStyle/>
          <a:p>
            <a:fld id="{EAAF582D-13FA-400D-B6A5-E759123A8581}" type="datetime1">
              <a:rPr lang="en-US" sz="1700" smtClean="0">
                <a:solidFill>
                  <a:srgbClr val="FFC000"/>
                </a:solidFill>
              </a:rPr>
              <a:t>12/21/2022</a:t>
            </a:fld>
            <a:endParaRPr lang="bg-BG" sz="1700" dirty="0">
              <a:solidFill>
                <a:srgbClr val="FFC000"/>
              </a:solidFill>
            </a:endParaRPr>
          </a:p>
        </p:txBody>
      </p:sp>
    </p:spTree>
    <p:extLst>
      <p:ext uri="{BB962C8B-B14F-4D97-AF65-F5344CB8AC3E}">
        <p14:creationId xmlns:p14="http://schemas.microsoft.com/office/powerpoint/2010/main" val="1584454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53F6E27A-8DB7-DCD5-5637-AD056A85BBEB}"/>
              </a:ext>
            </a:extLst>
          </p:cNvPr>
          <p:cNvSpPr>
            <a:spLocks noGrp="1"/>
          </p:cNvSpPr>
          <p:nvPr>
            <p:ph type="title"/>
          </p:nvPr>
        </p:nvSpPr>
        <p:spPr>
          <a:xfrm>
            <a:off x="500995" y="-99392"/>
            <a:ext cx="8460367" cy="844477"/>
          </a:xfrm>
        </p:spPr>
        <p:txBody>
          <a:bodyPr/>
          <a:lstStyle/>
          <a:p>
            <a:pPr algn="ctr"/>
            <a:r>
              <a:rPr lang="en-US" sz="3400" b="1" dirty="0">
                <a:solidFill>
                  <a:schemeClr val="accent2">
                    <a:lumMod val="50000"/>
                  </a:schemeClr>
                </a:solidFill>
                <a:effectLst/>
                <a:latin typeface="Times New Roman Cyr" pitchFamily="18" charset="0"/>
                <a:cs typeface="Times New Roman Cyr" pitchFamily="18" charset="0"/>
              </a:rPr>
              <a:t>Quantum Circuit Components</a:t>
            </a:r>
            <a:endParaRPr lang="en-GB" sz="3400" b="1" dirty="0">
              <a:solidFill>
                <a:schemeClr val="accent2">
                  <a:lumMod val="50000"/>
                </a:schemeClr>
              </a:solidFill>
              <a:effectLst/>
              <a:latin typeface="Times New Roman Cyr" pitchFamily="18" charset="0"/>
              <a:cs typeface="Times New Roman Cyr" pitchFamily="18" charset="0"/>
            </a:endParaRPr>
          </a:p>
        </p:txBody>
      </p:sp>
      <p:sp>
        <p:nvSpPr>
          <p:cNvPr id="9" name="Текстово поле 8">
            <a:extLst>
              <a:ext uri="{FF2B5EF4-FFF2-40B4-BE49-F238E27FC236}">
                <a16:creationId xmlns:a16="http://schemas.microsoft.com/office/drawing/2014/main" id="{E26DFC3F-C86D-928D-0BAF-96D74D5AD5EF}"/>
              </a:ext>
            </a:extLst>
          </p:cNvPr>
          <p:cNvSpPr txBox="1"/>
          <p:nvPr/>
        </p:nvSpPr>
        <p:spPr>
          <a:xfrm>
            <a:off x="4105563" y="2974109"/>
            <a:ext cx="65" cy="276999"/>
          </a:xfrm>
          <a:prstGeom prst="rect">
            <a:avLst/>
          </a:prstGeom>
          <a:noFill/>
        </p:spPr>
        <p:txBody>
          <a:bodyPr wrap="non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0" name="Object 10">
                <a:extLst>
                  <a:ext uri="{FF2B5EF4-FFF2-40B4-BE49-F238E27FC236}">
                    <a16:creationId xmlns:a16="http://schemas.microsoft.com/office/drawing/2014/main" id="{607FBDBF-606F-F84E-8252-104000717B18}"/>
                  </a:ext>
                </a:extLst>
              </p:cNvPr>
              <p:cNvSpPr txBox="1"/>
              <p:nvPr/>
            </p:nvSpPr>
            <p:spPr bwMode="auto">
              <a:xfrm>
                <a:off x="882864" y="3236900"/>
                <a:ext cx="7285502" cy="369332"/>
              </a:xfrm>
              <a:prstGeom prst="rect">
                <a:avLst/>
              </a:prstGeom>
              <a:noFill/>
            </p:spPr>
            <p:txBody>
              <a:bodyPr>
                <a:noAutofit/>
              </a:bodyPr>
              <a:lstStyle/>
              <a:p>
                <a14:m>
                  <m:oMath xmlns:m="http://schemas.openxmlformats.org/officeDocument/2006/math">
                    <m:d>
                      <m:dPr>
                        <m:begChr m:val="|"/>
                        <m:endChr m:val="⟩"/>
                        <m:ctrlPr>
                          <a:rPr lang="en-US" sz="2000" i="1" smtClean="0">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𝜓</m:t>
                            </m:r>
                          </m:e>
                          <m:sub>
                            <m:r>
                              <a:rPr lang="en-US" sz="2000" i="1">
                                <a:solidFill>
                                  <a:srgbClr val="000000"/>
                                </a:solidFill>
                                <a:latin typeface="Cambria Math" panose="02040503050406030204" pitchFamily="18" charset="0"/>
                              </a:rPr>
                              <m:t>𝑘</m:t>
                            </m:r>
                          </m:sub>
                        </m:sSub>
                      </m:e>
                    </m:d>
                    <m:r>
                      <a:rPr lang="en-US" sz="2000" b="0" i="1" smtClean="0">
                        <a:solidFill>
                          <a:srgbClr val="000000"/>
                        </a:solidFill>
                        <a:latin typeface="Cambria Math" panose="02040503050406030204" pitchFamily="18" charset="0"/>
                      </a:rPr>
                      <m:t>=</m:t>
                    </m:r>
                    <m:d>
                      <m:dPr>
                        <m:begChr m:val="|"/>
                        <m:endChr m:val="⟩"/>
                        <m:ctrlPr>
                          <a:rPr lang="en-US" sz="2000" i="1" smtClean="0">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𝑐𝑜𝑛</m:t>
                            </m:r>
                          </m:e>
                          <m:sub>
                            <m:r>
                              <a:rPr lang="en-US" sz="2000" i="1">
                                <a:solidFill>
                                  <a:srgbClr val="000000"/>
                                </a:solidFill>
                                <a:latin typeface="Cambria Math" panose="02040503050406030204" pitchFamily="18" charset="0"/>
                              </a:rPr>
                              <m:t>𝑘</m:t>
                            </m:r>
                          </m:sub>
                        </m:sSub>
                        <m:r>
                          <a:rPr lang="en-US" sz="2000" b="0" i="1" smtClean="0">
                            <a:solidFill>
                              <a:srgbClr val="000000"/>
                            </a:solidFill>
                            <a:latin typeface="Cambria Math" panose="02040503050406030204" pitchFamily="18" charset="0"/>
                          </a:rPr>
                          <m:t>, </m:t>
                        </m:r>
                        <m:sSub>
                          <m:sSubPr>
                            <m:ctrlPr>
                              <a:rPr lang="en-US" sz="2000" i="1" smtClean="0">
                                <a:solidFill>
                                  <a:srgbClr val="000000"/>
                                </a:solidFill>
                                <a:latin typeface="Cambria Math" panose="02040503050406030204" pitchFamily="18" charset="0"/>
                              </a:rPr>
                            </m:ctrlPr>
                          </m:sSubPr>
                          <m:e>
                            <m:r>
                              <a:rPr lang="en-US" sz="2000" i="1" smtClean="0">
                                <a:solidFill>
                                  <a:srgbClr val="000000"/>
                                </a:solidFill>
                                <a:latin typeface="Cambria Math" panose="02040503050406030204" pitchFamily="18" charset="0"/>
                              </a:rPr>
                              <m:t>𝑥</m:t>
                            </m:r>
                          </m:e>
                          <m:sub>
                            <m:r>
                              <a:rPr lang="en-US" sz="2000" b="0" i="1" smtClean="0">
                                <a:solidFill>
                                  <a:srgbClr val="000000"/>
                                </a:solidFill>
                                <a:latin typeface="Cambria Math" panose="02040503050406030204" pitchFamily="18" charset="0"/>
                              </a:rPr>
                              <m:t>𝑘</m:t>
                            </m:r>
                          </m:sub>
                        </m:sSub>
                        <m:r>
                          <a:rPr lang="en-US" sz="2000" b="0" i="1" smtClean="0">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𝑐</m:t>
                            </m:r>
                          </m:e>
                          <m:sub>
                            <m:r>
                              <a:rPr lang="en-US" sz="2000" b="0" i="1" smtClean="0">
                                <a:solidFill>
                                  <a:srgbClr val="000000"/>
                                </a:solidFill>
                                <a:latin typeface="Cambria Math" panose="02040503050406030204" pitchFamily="18" charset="0"/>
                              </a:rPr>
                              <m:t>𝑘</m:t>
                            </m:r>
                          </m:sub>
                        </m:sSub>
                      </m:e>
                    </m:d>
                    <m:r>
                      <a:rPr lang="en-US" sz="2000" i="1">
                        <a:solidFill>
                          <a:srgbClr val="000000"/>
                        </a:solidFill>
                        <a:latin typeface="Cambria Math" panose="02040503050406030204" pitchFamily="18" charset="0"/>
                      </a:rPr>
                      <m:t>=</m:t>
                    </m:r>
                    <m:d>
                      <m:dPr>
                        <m:begChr m:val="|"/>
                        <m:endChr m:val="⟩"/>
                        <m:ctrlPr>
                          <a:rPr lang="en-US" sz="2000" i="1">
                            <a:solidFill>
                              <a:srgbClr val="000000"/>
                            </a:solidFill>
                            <a:latin typeface="Cambria Math" panose="02040503050406030204" pitchFamily="18" charset="0"/>
                          </a:rPr>
                        </m:ctrlPr>
                      </m:dPr>
                      <m:e>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𝑐𝑜𝑛</m:t>
                            </m:r>
                          </m:e>
                          <m:sub>
                            <m:r>
                              <a:rPr lang="en-US" sz="2000" b="0" i="1" smtClean="0">
                                <a:solidFill>
                                  <a:srgbClr val="000000"/>
                                </a:solidFill>
                                <a:latin typeface="Cambria Math" panose="02040503050406030204" pitchFamily="18" charset="0"/>
                              </a:rPr>
                              <m:t>𝑘</m:t>
                            </m:r>
                          </m:sub>
                        </m:sSub>
                      </m:e>
                    </m:d>
                    <m:r>
                      <a:rPr lang="en-US" sz="2000" dirty="0" smtClean="0">
                        <a:solidFill>
                          <a:srgbClr val="000000"/>
                        </a:solidFill>
                        <a:latin typeface="Cambria Math" panose="02040503050406030204" pitchFamily="18" charset="0"/>
                        <a:ea typeface="Cambria Math" panose="02040503050406030204" pitchFamily="18" charset="0"/>
                      </a:rPr>
                      <m:t>⊗</m:t>
                    </m:r>
                    <m:d>
                      <m:dPr>
                        <m:begChr m:val="|"/>
                        <m:endChr m:val="⟩"/>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 </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𝑥</m:t>
                            </m:r>
                          </m:e>
                          <m:sub>
                            <m:r>
                              <a:rPr lang="en-US" sz="2000" b="0" i="1" smtClean="0">
                                <a:solidFill>
                                  <a:srgbClr val="000000"/>
                                </a:solidFill>
                                <a:latin typeface="Cambria Math" panose="02040503050406030204" pitchFamily="18" charset="0"/>
                              </a:rPr>
                              <m:t>𝑘</m:t>
                            </m:r>
                          </m:sub>
                        </m:sSub>
                      </m:e>
                    </m:d>
                  </m:oMath>
                </a14:m>
                <a:r>
                  <a:rPr lang="en-US" sz="2000" dirty="0">
                    <a:solidFill>
                      <a:srgbClr val="000000"/>
                    </a:solidFill>
                    <a:ea typeface="Cambria Math" panose="02040503050406030204" pitchFamily="18" charset="0"/>
                  </a:rPr>
                  <a:t> </a:t>
                </a:r>
                <a14:m>
                  <m:oMath xmlns:m="http://schemas.openxmlformats.org/officeDocument/2006/math">
                    <m:r>
                      <a:rPr lang="en-US" sz="2000" dirty="0">
                        <a:solidFill>
                          <a:srgbClr val="000000"/>
                        </a:solidFill>
                        <a:latin typeface="Cambria Math" panose="02040503050406030204" pitchFamily="18" charset="0"/>
                        <a:ea typeface="Cambria Math" panose="02040503050406030204" pitchFamily="18" charset="0"/>
                      </a:rPr>
                      <m:t>⊗</m:t>
                    </m:r>
                    <m:d>
                      <m:dPr>
                        <m:begChr m:val="|"/>
                        <m:endChr m:val="⟩"/>
                        <m:ctrlPr>
                          <a:rPr lang="en-US" sz="2000" i="1">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m:t>
                            </m:r>
                          </m:e>
                          <m:sub>
                            <m:r>
                              <a:rPr lang="en-US" sz="2000" b="0" i="1" smtClean="0">
                                <a:solidFill>
                                  <a:srgbClr val="000000"/>
                                </a:solidFill>
                                <a:latin typeface="Cambria Math" panose="02040503050406030204" pitchFamily="18" charset="0"/>
                              </a:rPr>
                              <m:t>𝑘</m:t>
                            </m:r>
                          </m:sub>
                        </m:sSub>
                      </m:e>
                    </m:d>
                  </m:oMath>
                </a14:m>
                <a:endParaRPr lang="en-US" sz="2000" dirty="0"/>
              </a:p>
            </p:txBody>
          </p:sp>
        </mc:Choice>
        <mc:Fallback xmlns="">
          <p:sp>
            <p:nvSpPr>
              <p:cNvPr id="10" name="Object 10">
                <a:extLst>
                  <a:ext uri="{FF2B5EF4-FFF2-40B4-BE49-F238E27FC236}">
                    <a16:creationId xmlns:a16="http://schemas.microsoft.com/office/drawing/2014/main" id="{607FBDBF-606F-F84E-8252-104000717B18}"/>
                  </a:ext>
                </a:extLst>
              </p:cNvPr>
              <p:cNvSpPr txBox="1">
                <a:spLocks noRot="1" noChangeAspect="1" noMove="1" noResize="1" noEditPoints="1" noAdjustHandles="1" noChangeArrowheads="1" noChangeShapeType="1" noTextEdit="1"/>
              </p:cNvSpPr>
              <p:nvPr/>
            </p:nvSpPr>
            <p:spPr bwMode="auto">
              <a:xfrm>
                <a:off x="882864" y="3236900"/>
                <a:ext cx="7285502" cy="369332"/>
              </a:xfrm>
              <a:prstGeom prst="rect">
                <a:avLst/>
              </a:prstGeom>
              <a:blipFill>
                <a:blip r:embed="rId2"/>
                <a:stretch>
                  <a:fillRect b="-2623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Object 10">
                <a:extLst>
                  <a:ext uri="{FF2B5EF4-FFF2-40B4-BE49-F238E27FC236}">
                    <a16:creationId xmlns:a16="http://schemas.microsoft.com/office/drawing/2014/main" id="{D826C0AB-3405-87D2-A602-F732475E83BD}"/>
                  </a:ext>
                </a:extLst>
              </p:cNvPr>
              <p:cNvSpPr txBox="1"/>
              <p:nvPr/>
            </p:nvSpPr>
            <p:spPr bwMode="auto">
              <a:xfrm>
                <a:off x="877647" y="4004649"/>
                <a:ext cx="7388705" cy="507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ea typeface="Cambria Math" panose="02040503050406030204" pitchFamily="18" charset="0"/>
                                </a:rPr>
                                <m:t>𝜓</m:t>
                              </m:r>
                            </m:e>
                            <m:sub>
                              <m:r>
                                <a:rPr lang="en-US" sz="2000" b="0" i="1" smtClean="0">
                                  <a:solidFill>
                                    <a:srgbClr val="000000"/>
                                  </a:solidFill>
                                  <a:latin typeface="Cambria Math" panose="02040503050406030204" pitchFamily="18" charset="0"/>
                                </a:rPr>
                                <m:t>𝑘</m:t>
                              </m:r>
                              <m:r>
                                <a:rPr lang="en-US" sz="2000" b="0" i="1" smtClean="0">
                                  <a:solidFill>
                                    <a:srgbClr val="000000"/>
                                  </a:solidFill>
                                  <a:latin typeface="Cambria Math" panose="02040503050406030204" pitchFamily="18" charset="0"/>
                                </a:rPr>
                                <m:t>+1</m:t>
                              </m:r>
                            </m:sub>
                          </m:sSub>
                        </m:e>
                      </m:d>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ea typeface="Cambria Math" panose="02040503050406030204" pitchFamily="18" charset="0"/>
                            </a:rPr>
                            <m:t>𝑈</m:t>
                          </m:r>
                        </m:e>
                        <m:sub>
                          <m:r>
                            <a:rPr lang="en-US" sz="2000" i="1">
                              <a:solidFill>
                                <a:srgbClr val="000000"/>
                              </a:solidFill>
                              <a:latin typeface="Cambria Math" panose="02040503050406030204" pitchFamily="18" charset="0"/>
                            </a:rPr>
                            <m:t>𝑘</m:t>
                          </m:r>
                        </m:sub>
                      </m:sSub>
                      <m:d>
                        <m:dPr>
                          <m:begChr m:val="|"/>
                          <m:endChr m:val="⟩"/>
                          <m:ctrlPr>
                            <a:rPr lang="en-US" sz="2000" i="1">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𝜓</m:t>
                              </m:r>
                            </m:e>
                            <m:sub>
                              <m:r>
                                <a:rPr lang="en-US" sz="2000" i="1">
                                  <a:solidFill>
                                    <a:srgbClr val="000000"/>
                                  </a:solidFill>
                                  <a:latin typeface="Cambria Math" panose="02040503050406030204" pitchFamily="18" charset="0"/>
                                </a:rPr>
                                <m:t>𝑘</m:t>
                              </m:r>
                            </m:sub>
                          </m:sSub>
                        </m:e>
                      </m:d>
                      <m:r>
                        <a:rPr lang="en-US" sz="2000" b="0" i="1" smtClean="0">
                          <a:solidFill>
                            <a:srgbClr val="000000"/>
                          </a:solidFill>
                          <a:latin typeface="Cambria Math" panose="02040503050406030204" pitchFamily="18" charset="0"/>
                        </a:rPr>
                        <m:t>         </m:t>
                      </m:r>
                      <m:groupChr>
                        <m:groupChrPr>
                          <m:chr m:val="→"/>
                          <m:vertJc m:val="bot"/>
                          <m:ctrlPr>
                            <a:rPr lang="en-US" sz="2000" i="1" smtClean="0">
                              <a:solidFill>
                                <a:srgbClr val="000000"/>
                              </a:solidFill>
                              <a:latin typeface="Cambria Math" panose="02040503050406030204" pitchFamily="18" charset="0"/>
                            </a:rPr>
                          </m:ctrlPr>
                        </m:groupChrPr>
                        <m:e>
                          <m:r>
                            <m:rPr>
                              <m:nor/>
                            </m:rPr>
                            <a:rPr lang="en-US" sz="2000" i="0" smtClean="0">
                              <a:solidFill>
                                <a:srgbClr val="000000"/>
                              </a:solidFill>
                              <a:latin typeface="Cambria Math" panose="02040503050406030204" pitchFamily="18" charset="0"/>
                            </a:rPr>
                            <m:t>yields</m:t>
                          </m:r>
                        </m:e>
                      </m:groupChr>
                      <m:r>
                        <a:rPr lang="en-US" sz="2000" b="0" i="1" smtClean="0">
                          <a:solidFill>
                            <a:srgbClr val="000000"/>
                          </a:solidFill>
                          <a:latin typeface="Cambria Math" panose="02040503050406030204" pitchFamily="18" charset="0"/>
                        </a:rPr>
                        <m:t>                 </m:t>
                      </m:r>
                      <m:d>
                        <m:dPr>
                          <m:begChr m:val="|"/>
                          <m:endChr m:val="⟩"/>
                          <m:ctrlPr>
                            <a:rPr lang="en-US" sz="2000" i="1">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𝜓</m:t>
                              </m:r>
                            </m:e>
                            <m:sub>
                              <m:r>
                                <a:rPr lang="en-US" sz="2000" b="0" i="1" smtClean="0">
                                  <a:solidFill>
                                    <a:srgbClr val="000000"/>
                                  </a:solidFill>
                                  <a:latin typeface="Cambria Math" panose="02040503050406030204" pitchFamily="18" charset="0"/>
                                  <a:ea typeface="Cambria Math" panose="02040503050406030204" pitchFamily="18" charset="0"/>
                                </a:rPr>
                                <m:t>6</m:t>
                              </m:r>
                            </m:sub>
                          </m:sSub>
                        </m:e>
                      </m:d>
                      <m:r>
                        <a:rPr lang="en-US" sz="2000" b="0" i="1" smtClean="0">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5</m:t>
                          </m:r>
                        </m:sub>
                      </m:s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4</m:t>
                          </m:r>
                        </m:sub>
                      </m:s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3</m:t>
                          </m:r>
                        </m:sub>
                      </m:s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2</m:t>
                          </m:r>
                        </m:sub>
                      </m:s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1</m:t>
                          </m:r>
                        </m:sub>
                      </m:s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0</m:t>
                          </m:r>
                        </m:sub>
                      </m:sSub>
                      <m:d>
                        <m:dPr>
                          <m:begChr m:val="|"/>
                          <m:endChr m:val="⟩"/>
                          <m:ctrlPr>
                            <a:rPr lang="en-US" sz="2000" i="1">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𝜓</m:t>
                              </m:r>
                            </m:e>
                            <m:sub>
                              <m:r>
                                <a:rPr lang="en-US" sz="2000" b="0" i="1" smtClean="0">
                                  <a:solidFill>
                                    <a:srgbClr val="000000"/>
                                  </a:solidFill>
                                  <a:latin typeface="Cambria Math" panose="02040503050406030204" pitchFamily="18" charset="0"/>
                                  <a:ea typeface="Cambria Math" panose="02040503050406030204" pitchFamily="18" charset="0"/>
                                </a:rPr>
                                <m:t>0</m:t>
                              </m:r>
                            </m:sub>
                          </m:sSub>
                        </m:e>
                      </m:d>
                    </m:oMath>
                  </m:oMathPara>
                </a14:m>
                <a:endParaRPr lang="en-US" sz="2000" dirty="0"/>
              </a:p>
            </p:txBody>
          </p:sp>
        </mc:Choice>
        <mc:Fallback xmlns="">
          <p:sp>
            <p:nvSpPr>
              <p:cNvPr id="12" name="Object 10">
                <a:extLst>
                  <a:ext uri="{FF2B5EF4-FFF2-40B4-BE49-F238E27FC236}">
                    <a16:creationId xmlns:a16="http://schemas.microsoft.com/office/drawing/2014/main" id="{D826C0AB-3405-87D2-A602-F732475E83BD}"/>
                  </a:ext>
                </a:extLst>
              </p:cNvPr>
              <p:cNvSpPr txBox="1">
                <a:spLocks noRot="1" noChangeAspect="1" noMove="1" noResize="1" noEditPoints="1" noAdjustHandles="1" noChangeArrowheads="1" noChangeShapeType="1" noTextEdit="1"/>
              </p:cNvSpPr>
              <p:nvPr/>
            </p:nvSpPr>
            <p:spPr bwMode="auto">
              <a:xfrm>
                <a:off x="877647" y="4004649"/>
                <a:ext cx="7388705" cy="507740"/>
              </a:xfrm>
              <a:prstGeom prst="rect">
                <a:avLst/>
              </a:prstGeom>
              <a:blipFill>
                <a:blip r:embed="rId3"/>
                <a:stretch>
                  <a:fillRect b="-241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Object 10">
                <a:extLst>
                  <a:ext uri="{FF2B5EF4-FFF2-40B4-BE49-F238E27FC236}">
                    <a16:creationId xmlns:a16="http://schemas.microsoft.com/office/drawing/2014/main" id="{11DCE1C3-187A-F2FA-6FB7-D788E2F57DEF}"/>
                  </a:ext>
                </a:extLst>
              </p:cNvPr>
              <p:cNvSpPr txBox="1"/>
              <p:nvPr/>
            </p:nvSpPr>
            <p:spPr bwMode="auto">
              <a:xfrm>
                <a:off x="845954" y="5105315"/>
                <a:ext cx="1803330" cy="36933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𝜓</m:t>
                              </m:r>
                            </m:e>
                            <m:sub>
                              <m:r>
                                <a:rPr lang="en-US" sz="2000" b="0" i="1" smtClean="0">
                                  <a:solidFill>
                                    <a:schemeClr val="tx1"/>
                                  </a:solidFill>
                                  <a:latin typeface="Cambria Math" panose="02040503050406030204" pitchFamily="18" charset="0"/>
                                  <a:ea typeface="Cambria Math" panose="02040503050406030204" pitchFamily="18" charset="0"/>
                                </a:rPr>
                                <m:t>0</m:t>
                              </m:r>
                            </m:sub>
                          </m:sSub>
                        </m:e>
                      </m:d>
                      <m:r>
                        <a:rPr lang="en-US" sz="2000" b="0" i="1" smtClean="0">
                          <a:solidFill>
                            <a:schemeClr val="tx1"/>
                          </a:solidFill>
                          <a:latin typeface="Cambria Math" panose="02040503050406030204" pitchFamily="18" charset="0"/>
                        </a:rPr>
                        <m:t>=</m:t>
                      </m:r>
                      <m:d>
                        <m:dPr>
                          <m:begChr m:val="|"/>
                          <m:endChr m:val="⟩"/>
                          <m:ctrlPr>
                            <a:rPr lang="en-US" sz="200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0,0,</m:t>
                          </m:r>
                          <m:r>
                            <a:rPr lang="en-US" sz="2000" i="1" smtClean="0">
                              <a:solidFill>
                                <a:schemeClr val="tx1"/>
                              </a:solidFill>
                              <a:latin typeface="Cambria Math" panose="02040503050406030204" pitchFamily="18" charset="0"/>
                            </a:rPr>
                            <m:t>0</m:t>
                          </m:r>
                        </m:e>
                      </m:d>
                    </m:oMath>
                  </m:oMathPara>
                </a14:m>
                <a:endParaRPr lang="en-US" sz="2000" dirty="0">
                  <a:solidFill>
                    <a:schemeClr val="tx1"/>
                  </a:solidFill>
                </a:endParaRPr>
              </a:p>
            </p:txBody>
          </p:sp>
        </mc:Choice>
        <mc:Fallback xmlns="">
          <p:sp>
            <p:nvSpPr>
              <p:cNvPr id="15" name="Object 10">
                <a:extLst>
                  <a:ext uri="{FF2B5EF4-FFF2-40B4-BE49-F238E27FC236}">
                    <a16:creationId xmlns:a16="http://schemas.microsoft.com/office/drawing/2014/main" id="{11DCE1C3-187A-F2FA-6FB7-D788E2F57DEF}"/>
                  </a:ext>
                </a:extLst>
              </p:cNvPr>
              <p:cNvSpPr txBox="1">
                <a:spLocks noRot="1" noChangeAspect="1" noMove="1" noResize="1" noEditPoints="1" noAdjustHandles="1" noChangeArrowheads="1" noChangeShapeType="1" noTextEdit="1"/>
              </p:cNvSpPr>
              <p:nvPr/>
            </p:nvSpPr>
            <p:spPr bwMode="auto">
              <a:xfrm>
                <a:off x="845954" y="5105315"/>
                <a:ext cx="1803330" cy="369332"/>
              </a:xfrm>
              <a:prstGeom prst="rect">
                <a:avLst/>
              </a:prstGeom>
              <a:blipFill>
                <a:blip r:embed="rId4"/>
                <a:stretch>
                  <a:fillRect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Текстово поле 16">
                <a:extLst>
                  <a:ext uri="{FF2B5EF4-FFF2-40B4-BE49-F238E27FC236}">
                    <a16:creationId xmlns:a16="http://schemas.microsoft.com/office/drawing/2014/main" id="{D80153A6-D91F-4649-BD00-D08438ECC12E}"/>
                  </a:ext>
                </a:extLst>
              </p:cNvPr>
              <p:cNvSpPr txBox="1"/>
              <p:nvPr/>
            </p:nvSpPr>
            <p:spPr>
              <a:xfrm>
                <a:off x="910190" y="3700839"/>
                <a:ext cx="1862789" cy="369332"/>
              </a:xfrm>
              <a:prstGeom prst="rect">
                <a:avLst/>
              </a:prstGeom>
              <a:noFill/>
            </p:spPr>
            <p:txBody>
              <a:bodyPr wrap="square">
                <a:spAutoFit/>
              </a:bodyPr>
              <a:lstStyle/>
              <a:p>
                <a:r>
                  <a:rPr lang="en-US" sz="1800" dirty="0">
                    <a:solidFill>
                      <a:srgbClr val="000000"/>
                    </a:solidFill>
                  </a:rPr>
                  <a:t>Dim[</a:t>
                </a:r>
                <a14:m>
                  <m:oMath xmlns:m="http://schemas.openxmlformats.org/officeDocument/2006/math">
                    <m:d>
                      <m:dPr>
                        <m:begChr m:val="|"/>
                        <m:endChr m:val="⟩"/>
                        <m:ctrlPr>
                          <a:rPr lang="en-US" sz="1800" i="1" smtClean="0">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𝑐𝑜𝑛</m:t>
                            </m:r>
                          </m:e>
                          <m:sub>
                            <m:r>
                              <a:rPr lang="en-US" i="1">
                                <a:solidFill>
                                  <a:srgbClr val="000000"/>
                                </a:solidFill>
                                <a:latin typeface="Cambria Math" panose="02040503050406030204" pitchFamily="18" charset="0"/>
                              </a:rPr>
                              <m:t>𝑘</m:t>
                            </m:r>
                          </m:sub>
                        </m:sSub>
                      </m:e>
                    </m:d>
                    <m:r>
                      <a:rPr lang="en-US" b="0" i="1" smtClean="0">
                        <a:solidFill>
                          <a:srgbClr val="000000"/>
                        </a:solidFill>
                        <a:latin typeface="Cambria Math" panose="02040503050406030204" pitchFamily="18" charset="0"/>
                      </a:rPr>
                      <m:t>]</m:t>
                    </m:r>
                  </m:oMath>
                </a14:m>
                <a:r>
                  <a:rPr lang="en-GB" dirty="0"/>
                  <a:t> = </a:t>
                </a:r>
                <a:r>
                  <a:rPr lang="en-US" dirty="0">
                    <a:solidFill>
                      <a:srgbClr val="000000"/>
                    </a:solidFill>
                  </a:rPr>
                  <a:t>2</a:t>
                </a:r>
                <a:endParaRPr lang="en-GB" dirty="0"/>
              </a:p>
            </p:txBody>
          </p:sp>
        </mc:Choice>
        <mc:Fallback xmlns="">
          <p:sp>
            <p:nvSpPr>
              <p:cNvPr id="17" name="Текстово поле 16">
                <a:extLst>
                  <a:ext uri="{FF2B5EF4-FFF2-40B4-BE49-F238E27FC236}">
                    <a16:creationId xmlns:a16="http://schemas.microsoft.com/office/drawing/2014/main" id="{D80153A6-D91F-4649-BD00-D08438ECC12E}"/>
                  </a:ext>
                </a:extLst>
              </p:cNvPr>
              <p:cNvSpPr txBox="1">
                <a:spLocks noRot="1" noChangeAspect="1" noMove="1" noResize="1" noEditPoints="1" noAdjustHandles="1" noChangeArrowheads="1" noChangeShapeType="1" noTextEdit="1"/>
              </p:cNvSpPr>
              <p:nvPr/>
            </p:nvSpPr>
            <p:spPr>
              <a:xfrm>
                <a:off x="910190" y="3700839"/>
                <a:ext cx="1862789" cy="369332"/>
              </a:xfrm>
              <a:prstGeom prst="rect">
                <a:avLst/>
              </a:prstGeom>
              <a:blipFill>
                <a:blip r:embed="rId5"/>
                <a:stretch>
                  <a:fillRect l="-2614"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Текстово поле 17">
                <a:extLst>
                  <a:ext uri="{FF2B5EF4-FFF2-40B4-BE49-F238E27FC236}">
                    <a16:creationId xmlns:a16="http://schemas.microsoft.com/office/drawing/2014/main" id="{429A1327-FCCC-11B9-CC89-C662682B90C2}"/>
                  </a:ext>
                </a:extLst>
              </p:cNvPr>
              <p:cNvSpPr txBox="1"/>
              <p:nvPr/>
            </p:nvSpPr>
            <p:spPr>
              <a:xfrm>
                <a:off x="2781218" y="3663784"/>
                <a:ext cx="1862790" cy="369332"/>
              </a:xfrm>
              <a:prstGeom prst="rect">
                <a:avLst/>
              </a:prstGeom>
              <a:noFill/>
            </p:spPr>
            <p:txBody>
              <a:bodyPr wrap="square">
                <a:spAutoFit/>
              </a:bodyPr>
              <a:lstStyle/>
              <a:p>
                <a:r>
                  <a:rPr lang="en-US" sz="1800" dirty="0">
                    <a:solidFill>
                      <a:srgbClr val="000000"/>
                    </a:solidFill>
                  </a:rPr>
                  <a:t>Dim[</a:t>
                </a:r>
                <a14:m>
                  <m:oMath xmlns:m="http://schemas.openxmlformats.org/officeDocument/2006/math">
                    <m:d>
                      <m:dPr>
                        <m:begChr m:val="|"/>
                        <m:endChr m:val="⟩"/>
                        <m:ctrlPr>
                          <a:rPr lang="en-US" sz="1800" i="1" smtClean="0">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𝑘</m:t>
                            </m:r>
                          </m:sub>
                        </m:sSub>
                      </m:e>
                    </m:d>
                    <m:r>
                      <a:rPr lang="en-US" b="0" i="1" smtClean="0">
                        <a:solidFill>
                          <a:srgbClr val="000000"/>
                        </a:solidFill>
                        <a:latin typeface="Cambria Math" panose="02040503050406030204" pitchFamily="18" charset="0"/>
                      </a:rPr>
                      <m:t>]</m:t>
                    </m:r>
                  </m:oMath>
                </a14:m>
                <a:r>
                  <a:rPr lang="en-GB" dirty="0"/>
                  <a:t> = </a:t>
                </a:r>
                <a:r>
                  <a:rPr lang="en-US" dirty="0">
                    <a:solidFill>
                      <a:srgbClr val="000000"/>
                    </a:solidFill>
                  </a:rPr>
                  <a:t>2^m</a:t>
                </a:r>
                <a:endParaRPr lang="en-GB" dirty="0"/>
              </a:p>
            </p:txBody>
          </p:sp>
        </mc:Choice>
        <mc:Fallback xmlns="">
          <p:sp>
            <p:nvSpPr>
              <p:cNvPr id="18" name="Текстово поле 17">
                <a:extLst>
                  <a:ext uri="{FF2B5EF4-FFF2-40B4-BE49-F238E27FC236}">
                    <a16:creationId xmlns:a16="http://schemas.microsoft.com/office/drawing/2014/main" id="{429A1327-FCCC-11B9-CC89-C662682B90C2}"/>
                  </a:ext>
                </a:extLst>
              </p:cNvPr>
              <p:cNvSpPr txBox="1">
                <a:spLocks noRot="1" noChangeAspect="1" noMove="1" noResize="1" noEditPoints="1" noAdjustHandles="1" noChangeArrowheads="1" noChangeShapeType="1" noTextEdit="1"/>
              </p:cNvSpPr>
              <p:nvPr/>
            </p:nvSpPr>
            <p:spPr>
              <a:xfrm>
                <a:off x="2781218" y="3663784"/>
                <a:ext cx="1862790" cy="369332"/>
              </a:xfrm>
              <a:prstGeom prst="rect">
                <a:avLst/>
              </a:prstGeom>
              <a:blipFill>
                <a:blip r:embed="rId6"/>
                <a:stretch>
                  <a:fillRect l="-2614" t="-8197" r="-32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Текстово поле 18">
                <a:extLst>
                  <a:ext uri="{FF2B5EF4-FFF2-40B4-BE49-F238E27FC236}">
                    <a16:creationId xmlns:a16="http://schemas.microsoft.com/office/drawing/2014/main" id="{5C92434C-4791-5D01-F4B5-2B3D8538110A}"/>
                  </a:ext>
                </a:extLst>
              </p:cNvPr>
              <p:cNvSpPr txBox="1"/>
              <p:nvPr/>
            </p:nvSpPr>
            <p:spPr>
              <a:xfrm>
                <a:off x="4762360" y="3668407"/>
                <a:ext cx="1676780" cy="369332"/>
              </a:xfrm>
              <a:prstGeom prst="rect">
                <a:avLst/>
              </a:prstGeom>
              <a:noFill/>
            </p:spPr>
            <p:txBody>
              <a:bodyPr wrap="square">
                <a:spAutoFit/>
              </a:bodyPr>
              <a:lstStyle/>
              <a:p>
                <a:r>
                  <a:rPr lang="en-US" sz="1800" dirty="0">
                    <a:solidFill>
                      <a:srgbClr val="000000"/>
                    </a:solidFill>
                  </a:rPr>
                  <a:t>Dim[</a:t>
                </a:r>
                <a14:m>
                  <m:oMath xmlns:m="http://schemas.openxmlformats.org/officeDocument/2006/math">
                    <m:d>
                      <m:dPr>
                        <m:begChr m:val="|"/>
                        <m:endChr m:val="⟩"/>
                        <m:ctrlPr>
                          <a:rPr lang="en-US" sz="1800" i="1" smtClean="0">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𝑐</m:t>
                            </m:r>
                          </m:e>
                          <m:sub>
                            <m:r>
                              <a:rPr lang="en-US" i="1">
                                <a:solidFill>
                                  <a:srgbClr val="000000"/>
                                </a:solidFill>
                                <a:latin typeface="Cambria Math" panose="02040503050406030204" pitchFamily="18" charset="0"/>
                              </a:rPr>
                              <m:t>𝑘</m:t>
                            </m:r>
                          </m:sub>
                        </m:sSub>
                      </m:e>
                    </m:d>
                    <m:r>
                      <a:rPr lang="en-US" b="0" i="1" smtClean="0">
                        <a:solidFill>
                          <a:srgbClr val="000000"/>
                        </a:solidFill>
                        <a:latin typeface="Cambria Math" panose="02040503050406030204" pitchFamily="18" charset="0"/>
                      </a:rPr>
                      <m:t>]</m:t>
                    </m:r>
                  </m:oMath>
                </a14:m>
                <a:r>
                  <a:rPr lang="en-GB" dirty="0"/>
                  <a:t> = </a:t>
                </a:r>
                <a:r>
                  <a:rPr lang="en-US" dirty="0">
                    <a:solidFill>
                      <a:srgbClr val="000000"/>
                    </a:solidFill>
                  </a:rPr>
                  <a:t>m</a:t>
                </a:r>
                <a:endParaRPr lang="en-GB" dirty="0"/>
              </a:p>
            </p:txBody>
          </p:sp>
        </mc:Choice>
        <mc:Fallback xmlns="">
          <p:sp>
            <p:nvSpPr>
              <p:cNvPr id="19" name="Текстово поле 18">
                <a:extLst>
                  <a:ext uri="{FF2B5EF4-FFF2-40B4-BE49-F238E27FC236}">
                    <a16:creationId xmlns:a16="http://schemas.microsoft.com/office/drawing/2014/main" id="{5C92434C-4791-5D01-F4B5-2B3D8538110A}"/>
                  </a:ext>
                </a:extLst>
              </p:cNvPr>
              <p:cNvSpPr txBox="1">
                <a:spLocks noRot="1" noChangeAspect="1" noMove="1" noResize="1" noEditPoints="1" noAdjustHandles="1" noChangeArrowheads="1" noChangeShapeType="1" noTextEdit="1"/>
              </p:cNvSpPr>
              <p:nvPr/>
            </p:nvSpPr>
            <p:spPr>
              <a:xfrm>
                <a:off x="4762360" y="3668407"/>
                <a:ext cx="1676780" cy="369332"/>
              </a:xfrm>
              <a:prstGeom prst="rect">
                <a:avLst/>
              </a:prstGeom>
              <a:blipFill>
                <a:blip r:embed="rId7"/>
                <a:stretch>
                  <a:fillRect l="-2909" t="-10000" b="-26667"/>
                </a:stretch>
              </a:blipFill>
            </p:spPr>
            <p:txBody>
              <a:bodyPr/>
              <a:lstStyle/>
              <a:p>
                <a:r>
                  <a:rPr lang="en-US">
                    <a:noFill/>
                  </a:rPr>
                  <a:t> </a:t>
                </a:r>
              </a:p>
            </p:txBody>
          </p:sp>
        </mc:Fallback>
      </mc:AlternateContent>
      <p:pic>
        <p:nvPicPr>
          <p:cNvPr id="25" name="Картина 24">
            <a:extLst>
              <a:ext uri="{FF2B5EF4-FFF2-40B4-BE49-F238E27FC236}">
                <a16:creationId xmlns:a16="http://schemas.microsoft.com/office/drawing/2014/main" id="{04BE282C-B741-4F19-BD20-2471E1DC9A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8232" y="620714"/>
            <a:ext cx="6887536" cy="2724530"/>
          </a:xfrm>
          <a:prstGeom prst="rect">
            <a:avLst/>
          </a:prstGeom>
        </p:spPr>
      </p:pic>
      <p:sp>
        <p:nvSpPr>
          <p:cNvPr id="26" name="Текстово поле 25">
            <a:extLst>
              <a:ext uri="{FF2B5EF4-FFF2-40B4-BE49-F238E27FC236}">
                <a16:creationId xmlns:a16="http://schemas.microsoft.com/office/drawing/2014/main" id="{DF5B7355-3B83-6720-5FCA-EC1F953229CA}"/>
              </a:ext>
            </a:extLst>
          </p:cNvPr>
          <p:cNvSpPr txBox="1"/>
          <p:nvPr/>
        </p:nvSpPr>
        <p:spPr>
          <a:xfrm>
            <a:off x="917611" y="4600825"/>
            <a:ext cx="2795002" cy="461665"/>
          </a:xfrm>
          <a:prstGeom prst="rect">
            <a:avLst/>
          </a:prstGeom>
          <a:noFill/>
        </p:spPr>
        <p:txBody>
          <a:bodyPr wrap="square">
            <a:spAutoFit/>
          </a:bodyPr>
          <a:lstStyle/>
          <a:p>
            <a:pPr algn="just"/>
            <a:r>
              <a:rPr lang="en-US" sz="2400" dirty="0">
                <a:solidFill>
                  <a:schemeClr val="bg1"/>
                </a:solidFill>
                <a:latin typeface="Arial" pitchFamily="34" charset="0"/>
                <a:cs typeface="Arial" pitchFamily="34" charset="0"/>
              </a:rPr>
              <a:t>Initial State:</a:t>
            </a:r>
          </a:p>
        </p:txBody>
      </p:sp>
      <mc:AlternateContent xmlns:mc="http://schemas.openxmlformats.org/markup-compatibility/2006" xmlns:a14="http://schemas.microsoft.com/office/drawing/2010/main">
        <mc:Choice Requires="a14">
          <p:sp>
            <p:nvSpPr>
              <p:cNvPr id="27" name="Object 10">
                <a:extLst>
                  <a:ext uri="{FF2B5EF4-FFF2-40B4-BE49-F238E27FC236}">
                    <a16:creationId xmlns:a16="http://schemas.microsoft.com/office/drawing/2014/main" id="{82FEAF78-FE49-78B3-7AAC-0873626D5CDA}"/>
                  </a:ext>
                </a:extLst>
              </p:cNvPr>
              <p:cNvSpPr txBox="1"/>
              <p:nvPr/>
            </p:nvSpPr>
            <p:spPr bwMode="auto">
              <a:xfrm>
                <a:off x="839287" y="5486158"/>
                <a:ext cx="7388705" cy="507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chemeClr val="tx2">
                                  <a:lumMod val="40000"/>
                                  <a:lumOff val="60000"/>
                                </a:schemeClr>
                              </a:solidFill>
                              <a:latin typeface="Cambria Math" panose="02040503050406030204" pitchFamily="18" charset="0"/>
                            </a:rPr>
                          </m:ctrlPr>
                        </m:sSubPr>
                        <m:e>
                          <m:r>
                            <a:rPr lang="en-US" sz="2000" i="1">
                              <a:solidFill>
                                <a:schemeClr val="tx2">
                                  <a:lumMod val="40000"/>
                                  <a:lumOff val="60000"/>
                                </a:schemeClr>
                              </a:solidFill>
                              <a:latin typeface="Cambria Math" panose="02040503050406030204" pitchFamily="18" charset="0"/>
                              <a:ea typeface="Cambria Math" panose="02040503050406030204" pitchFamily="18" charset="0"/>
                            </a:rPr>
                            <m:t>𝑈</m:t>
                          </m:r>
                        </m:e>
                        <m:sub>
                          <m:r>
                            <a:rPr lang="en-US" sz="2000" b="0" i="1" smtClean="0">
                              <a:solidFill>
                                <a:schemeClr val="tx2">
                                  <a:lumMod val="40000"/>
                                  <a:lumOff val="60000"/>
                                </a:schemeClr>
                              </a:solidFill>
                              <a:latin typeface="Cambria Math" panose="02040503050406030204" pitchFamily="18" charset="0"/>
                              <a:ea typeface="Cambria Math" panose="02040503050406030204" pitchFamily="18" charset="0"/>
                            </a:rPr>
                            <m:t>0</m:t>
                          </m:r>
                        </m:sub>
                      </m:sSub>
                      <m:r>
                        <a:rPr lang="en-US" sz="2000" b="0" i="1" smtClean="0">
                          <a:solidFill>
                            <a:schemeClr val="tx2">
                              <a:lumMod val="40000"/>
                              <a:lumOff val="60000"/>
                            </a:schemeClr>
                          </a:solidFill>
                          <a:latin typeface="Cambria Math" panose="02040503050406030204" pitchFamily="18" charset="0"/>
                        </a:rPr>
                        <m:t>=</m:t>
                      </m:r>
                      <m:d>
                        <m:dPr>
                          <m:begChr m:val="{"/>
                          <m:endChr m:val=""/>
                          <m:ctrlPr>
                            <a:rPr lang="en-US" sz="2000" b="0" i="1" smtClean="0">
                              <a:solidFill>
                                <a:schemeClr val="tx2">
                                  <a:lumMod val="40000"/>
                                  <a:lumOff val="60000"/>
                                </a:schemeClr>
                              </a:solidFill>
                              <a:latin typeface="Cambria Math" panose="02040503050406030204" pitchFamily="18" charset="0"/>
                            </a:rPr>
                          </m:ctrlPr>
                        </m:dPr>
                        <m:e>
                          <m:eqArr>
                            <m:eqArrPr>
                              <m:ctrlPr>
                                <a:rPr lang="en-US" sz="2000" b="0" i="1" smtClean="0">
                                  <a:solidFill>
                                    <a:schemeClr val="tx2">
                                      <a:lumMod val="40000"/>
                                      <a:lumOff val="60000"/>
                                    </a:schemeClr>
                                  </a:solidFill>
                                  <a:latin typeface="Cambria Math" panose="02040503050406030204" pitchFamily="18" charset="0"/>
                                </a:rPr>
                              </m:ctrlPr>
                            </m:eqArrPr>
                            <m:e>
                              <m:sSub>
                                <m:sSubPr>
                                  <m:ctrlPr>
                                    <a:rPr lang="en-US" sz="2000" i="1">
                                      <a:solidFill>
                                        <a:schemeClr val="tx2">
                                          <a:lumMod val="40000"/>
                                          <a:lumOff val="60000"/>
                                        </a:schemeClr>
                                      </a:solidFill>
                                      <a:latin typeface="Cambria Math" panose="02040503050406030204" pitchFamily="18" charset="0"/>
                                    </a:rPr>
                                  </m:ctrlPr>
                                </m:sSubPr>
                                <m:e>
                                  <m:acc>
                                    <m:accPr>
                                      <m:chr m:val="̂"/>
                                      <m:ctrlPr>
                                        <a:rPr lang="en-US" sz="2000" i="1">
                                          <a:solidFill>
                                            <a:schemeClr val="tx2">
                                              <a:lumMod val="40000"/>
                                              <a:lumOff val="60000"/>
                                            </a:schemeClr>
                                          </a:solidFill>
                                          <a:latin typeface="Cambria Math" panose="02040503050406030204" pitchFamily="18" charset="0"/>
                                        </a:rPr>
                                      </m:ctrlPr>
                                    </m:accPr>
                                    <m:e>
                                      <m:r>
                                        <a:rPr lang="en-US" sz="2000" i="1">
                                          <a:solidFill>
                                            <a:schemeClr val="tx2">
                                              <a:lumMod val="40000"/>
                                              <a:lumOff val="60000"/>
                                            </a:schemeClr>
                                          </a:solidFill>
                                          <a:latin typeface="Cambria Math" panose="02040503050406030204" pitchFamily="18" charset="0"/>
                                        </a:rPr>
                                        <m:t>𝐼</m:t>
                                      </m:r>
                                    </m:e>
                                  </m:acc>
                                </m:e>
                                <m:sub>
                                  <m:r>
                                    <a:rPr lang="en-US" sz="2000" i="1">
                                      <a:solidFill>
                                        <a:schemeClr val="tx2">
                                          <a:lumMod val="40000"/>
                                          <a:lumOff val="60000"/>
                                        </a:schemeClr>
                                      </a:solidFill>
                                      <a:latin typeface="Cambria Math" panose="02040503050406030204" pitchFamily="18" charset="0"/>
                                    </a:rPr>
                                    <m:t>2</m:t>
                                  </m:r>
                                </m:sub>
                              </m:sSub>
                              <m:r>
                                <m:rPr>
                                  <m:nor/>
                                </m:rPr>
                                <a:rPr lang="en-US" sz="2000" dirty="0">
                                  <a:solidFill>
                                    <a:schemeClr val="tx2">
                                      <a:lumMod val="40000"/>
                                      <a:lumOff val="60000"/>
                                    </a:schemeClr>
                                  </a:solidFill>
                                  <a:ea typeface="Cambria Math" panose="02040503050406030204" pitchFamily="18" charset="0"/>
                                </a:rPr>
                                <m:t> </m:t>
                              </m:r>
                              <m:r>
                                <a:rPr lang="en-US" sz="2000" dirty="0">
                                  <a:solidFill>
                                    <a:schemeClr val="tx2">
                                      <a:lumMod val="40000"/>
                                      <a:lumOff val="60000"/>
                                    </a:schemeClr>
                                  </a:solidFill>
                                  <a:latin typeface="Cambria Math" panose="02040503050406030204" pitchFamily="18" charset="0"/>
                                  <a:ea typeface="Cambria Math" panose="02040503050406030204" pitchFamily="18" charset="0"/>
                                </a:rPr>
                                <m:t>⊗</m:t>
                              </m:r>
                              <m:sSup>
                                <m:sSupPr>
                                  <m:ctrlPr>
                                    <a:rPr lang="en-US" sz="2000" i="1" dirty="0">
                                      <a:solidFill>
                                        <a:schemeClr val="tx2">
                                          <a:lumMod val="40000"/>
                                          <a:lumOff val="60000"/>
                                        </a:schemeClr>
                                      </a:solidFill>
                                      <a:latin typeface="Cambria Math" panose="02040503050406030204" pitchFamily="18" charset="0"/>
                                      <a:ea typeface="Cambria Math" panose="02040503050406030204" pitchFamily="18" charset="0"/>
                                    </a:rPr>
                                  </m:ctrlPr>
                                </m:sSupPr>
                                <m:e>
                                  <m:r>
                                    <m:rPr>
                                      <m:sty m:val="p"/>
                                    </m:rPr>
                                    <a:rPr lang="en-US" sz="2000" dirty="0">
                                      <a:solidFill>
                                        <a:schemeClr val="tx2">
                                          <a:lumMod val="40000"/>
                                          <a:lumOff val="60000"/>
                                        </a:schemeClr>
                                      </a:solidFill>
                                      <a:latin typeface="Cambria Math" panose="02040503050406030204" pitchFamily="18" charset="0"/>
                                      <a:ea typeface="Cambria Math" panose="02040503050406030204" pitchFamily="18" charset="0"/>
                                    </a:rPr>
                                    <m:t>H</m:t>
                                  </m:r>
                                </m:e>
                                <m:sup>
                                  <m:r>
                                    <a:rPr lang="en-US" sz="2000" dirty="0">
                                      <a:solidFill>
                                        <a:schemeClr val="tx2">
                                          <a:lumMod val="40000"/>
                                          <a:lumOff val="60000"/>
                                        </a:schemeClr>
                                      </a:solidFill>
                                      <a:latin typeface="Cambria Math" panose="02040503050406030204" pitchFamily="18" charset="0"/>
                                      <a:ea typeface="Cambria Math" panose="02040503050406030204" pitchFamily="18" charset="0"/>
                                    </a:rPr>
                                    <m:t>⊗</m:t>
                                  </m:r>
                                  <m:r>
                                    <a:rPr lang="en-US" sz="2000" b="0" i="1" dirty="0" smtClean="0">
                                      <a:solidFill>
                                        <a:schemeClr val="tx2">
                                          <a:lumMod val="40000"/>
                                          <a:lumOff val="60000"/>
                                        </a:schemeClr>
                                      </a:solidFill>
                                      <a:latin typeface="Cambria Math" panose="02040503050406030204" pitchFamily="18" charset="0"/>
                                      <a:ea typeface="Cambria Math" panose="02040503050406030204" pitchFamily="18" charset="0"/>
                                    </a:rPr>
                                    <m:t>𝑛</m:t>
                                  </m:r>
                                </m:sup>
                              </m:sSup>
                              <m:r>
                                <m:rPr>
                                  <m:nor/>
                                </m:rPr>
                                <a:rPr lang="en-US" sz="2000" dirty="0">
                                  <a:solidFill>
                                    <a:schemeClr val="tx2">
                                      <a:lumMod val="40000"/>
                                      <a:lumOff val="60000"/>
                                    </a:schemeClr>
                                  </a:solidFill>
                                  <a:ea typeface="Cambria Math" panose="02040503050406030204" pitchFamily="18" charset="0"/>
                                </a:rPr>
                                <m:t> </m:t>
                              </m:r>
                              <m:r>
                                <a:rPr lang="en-US" sz="2000" dirty="0">
                                  <a:solidFill>
                                    <a:schemeClr val="tx2">
                                      <a:lumMod val="40000"/>
                                      <a:lumOff val="60000"/>
                                    </a:schemeClr>
                                  </a:solidFill>
                                  <a:latin typeface="Cambria Math" panose="02040503050406030204" pitchFamily="18" charset="0"/>
                                  <a:ea typeface="Cambria Math" panose="02040503050406030204" pitchFamily="18" charset="0"/>
                                </a:rPr>
                                <m:t>⊗</m:t>
                              </m:r>
                              <m:r>
                                <m:rPr>
                                  <m:nor/>
                                </m:rPr>
                                <a:rPr lang="en-US" sz="2000" dirty="0">
                                  <a:solidFill>
                                    <a:schemeClr val="tx2">
                                      <a:lumMod val="40000"/>
                                      <a:lumOff val="60000"/>
                                    </a:schemeClr>
                                  </a:solidFill>
                                  <a:ea typeface="Cambria Math" panose="02040503050406030204" pitchFamily="18" charset="0"/>
                                </a:rPr>
                                <m:t> </m:t>
                              </m:r>
                              <m:sSup>
                                <m:sSupPr>
                                  <m:ctrlPr>
                                    <a:rPr lang="en-US" sz="2000" i="1" dirty="0">
                                      <a:solidFill>
                                        <a:schemeClr val="tx2">
                                          <a:lumMod val="40000"/>
                                          <a:lumOff val="60000"/>
                                        </a:schemeClr>
                                      </a:solidFill>
                                      <a:latin typeface="Cambria Math" panose="02040503050406030204" pitchFamily="18" charset="0"/>
                                      <a:ea typeface="Cambria Math" panose="02040503050406030204" pitchFamily="18" charset="0"/>
                                    </a:rPr>
                                  </m:ctrlPr>
                                </m:sSupPr>
                                <m:e>
                                  <m:r>
                                    <m:rPr>
                                      <m:sty m:val="p"/>
                                    </m:rPr>
                                    <a:rPr lang="en-US" sz="2000" dirty="0">
                                      <a:solidFill>
                                        <a:schemeClr val="tx2">
                                          <a:lumMod val="40000"/>
                                          <a:lumOff val="60000"/>
                                        </a:schemeClr>
                                      </a:solidFill>
                                      <a:latin typeface="Cambria Math" panose="02040503050406030204" pitchFamily="18" charset="0"/>
                                      <a:ea typeface="Cambria Math" panose="02040503050406030204" pitchFamily="18" charset="0"/>
                                    </a:rPr>
                                    <m:t>H</m:t>
                                  </m:r>
                                </m:e>
                                <m:sup>
                                  <m:r>
                                    <a:rPr lang="en-US" sz="2000" dirty="0">
                                      <a:solidFill>
                                        <a:schemeClr val="tx2">
                                          <a:lumMod val="40000"/>
                                          <a:lumOff val="60000"/>
                                        </a:schemeClr>
                                      </a:solidFill>
                                      <a:latin typeface="Cambria Math" panose="02040503050406030204" pitchFamily="18" charset="0"/>
                                      <a:ea typeface="Cambria Math" panose="02040503050406030204" pitchFamily="18" charset="0"/>
                                    </a:rPr>
                                    <m:t>⊗</m:t>
                                  </m:r>
                                  <m:r>
                                    <a:rPr lang="en-US" sz="2000" b="0" i="1" dirty="0" smtClean="0">
                                      <a:solidFill>
                                        <a:schemeClr val="tx2">
                                          <a:lumMod val="40000"/>
                                          <a:lumOff val="60000"/>
                                        </a:schemeClr>
                                      </a:solidFill>
                                      <a:latin typeface="Cambria Math" panose="02040503050406030204" pitchFamily="18" charset="0"/>
                                      <a:ea typeface="Cambria Math" panose="02040503050406030204" pitchFamily="18" charset="0"/>
                                    </a:rPr>
                                    <m:t>𝑚</m:t>
                                  </m:r>
                                </m:sup>
                              </m:sSup>
                            </m:e>
                            <m:e>
                              <m:sSub>
                                <m:sSubPr>
                                  <m:ctrlPr>
                                    <a:rPr lang="en-US" sz="2000" i="1">
                                      <a:solidFill>
                                        <a:schemeClr val="tx2">
                                          <a:lumMod val="40000"/>
                                          <a:lumOff val="60000"/>
                                        </a:schemeClr>
                                      </a:solidFill>
                                      <a:latin typeface="Cambria Math" panose="02040503050406030204" pitchFamily="18" charset="0"/>
                                    </a:rPr>
                                  </m:ctrlPr>
                                </m:sSubPr>
                                <m:e>
                                  <m:acc>
                                    <m:accPr>
                                      <m:chr m:val="̂"/>
                                      <m:ctrlPr>
                                        <a:rPr lang="en-US" sz="2000" i="1">
                                          <a:solidFill>
                                            <a:schemeClr val="tx2">
                                              <a:lumMod val="40000"/>
                                              <a:lumOff val="60000"/>
                                            </a:schemeClr>
                                          </a:solidFill>
                                          <a:latin typeface="Cambria Math" panose="02040503050406030204" pitchFamily="18" charset="0"/>
                                        </a:rPr>
                                      </m:ctrlPr>
                                    </m:accPr>
                                    <m:e>
                                      <m:r>
                                        <a:rPr lang="en-US" sz="2000" i="1">
                                          <a:solidFill>
                                            <a:schemeClr val="tx2">
                                              <a:lumMod val="40000"/>
                                              <a:lumOff val="60000"/>
                                            </a:schemeClr>
                                          </a:solidFill>
                                          <a:latin typeface="Cambria Math" panose="02040503050406030204" pitchFamily="18" charset="0"/>
                                        </a:rPr>
                                        <m:t>𝐼</m:t>
                                      </m:r>
                                    </m:e>
                                  </m:acc>
                                </m:e>
                                <m:sub>
                                  <m:r>
                                    <a:rPr lang="en-US" sz="2000" i="1">
                                      <a:solidFill>
                                        <a:schemeClr val="tx2">
                                          <a:lumMod val="40000"/>
                                          <a:lumOff val="60000"/>
                                        </a:schemeClr>
                                      </a:solidFill>
                                      <a:latin typeface="Cambria Math" panose="02040503050406030204" pitchFamily="18" charset="0"/>
                                    </a:rPr>
                                    <m:t>2</m:t>
                                  </m:r>
                                </m:sub>
                              </m:sSub>
                              <m:r>
                                <m:rPr>
                                  <m:nor/>
                                </m:rPr>
                                <a:rPr lang="en-US" sz="2000" dirty="0">
                                  <a:solidFill>
                                    <a:schemeClr val="tx2">
                                      <a:lumMod val="40000"/>
                                      <a:lumOff val="60000"/>
                                    </a:schemeClr>
                                  </a:solidFill>
                                  <a:ea typeface="Cambria Math" panose="02040503050406030204" pitchFamily="18" charset="0"/>
                                </a:rPr>
                                <m:t> </m:t>
                              </m:r>
                              <m:r>
                                <a:rPr lang="en-US" sz="2000" dirty="0">
                                  <a:solidFill>
                                    <a:schemeClr val="tx2">
                                      <a:lumMod val="40000"/>
                                      <a:lumOff val="60000"/>
                                    </a:schemeClr>
                                  </a:solidFill>
                                  <a:latin typeface="Cambria Math" panose="02040503050406030204" pitchFamily="18" charset="0"/>
                                  <a:ea typeface="Cambria Math" panose="02040503050406030204" pitchFamily="18" charset="0"/>
                                </a:rPr>
                                <m:t>⊗</m:t>
                              </m:r>
                              <m:sSub>
                                <m:sSubPr>
                                  <m:ctrlPr>
                                    <a:rPr lang="en-US" sz="2000" i="1" dirty="0" smtClean="0">
                                      <a:solidFill>
                                        <a:schemeClr val="tx2">
                                          <a:lumMod val="40000"/>
                                          <a:lumOff val="60000"/>
                                        </a:schemeClr>
                                      </a:solidFill>
                                      <a:latin typeface="Cambria Math" panose="02040503050406030204" pitchFamily="18" charset="0"/>
                                      <a:ea typeface="Cambria Math" panose="02040503050406030204" pitchFamily="18" charset="0"/>
                                    </a:rPr>
                                  </m:ctrlPr>
                                </m:sSubPr>
                                <m:e>
                                  <m:r>
                                    <m:rPr>
                                      <m:sty m:val="p"/>
                                    </m:rPr>
                                    <a:rPr lang="en-US" sz="2000" b="0" i="0" dirty="0" smtClean="0">
                                      <a:solidFill>
                                        <a:schemeClr val="tx2">
                                          <a:lumMod val="40000"/>
                                          <a:lumOff val="60000"/>
                                        </a:schemeClr>
                                      </a:solidFill>
                                      <a:latin typeface="Cambria Math" panose="02040503050406030204" pitchFamily="18" charset="0"/>
                                      <a:ea typeface="Cambria Math" panose="02040503050406030204" pitchFamily="18" charset="0"/>
                                    </a:rPr>
                                    <m:t>F</m:t>
                                  </m:r>
                                </m:e>
                                <m:sub>
                                  <m:r>
                                    <a:rPr lang="en-US" sz="2000" b="0" i="1" dirty="0" smtClean="0">
                                      <a:solidFill>
                                        <a:schemeClr val="tx2">
                                          <a:lumMod val="40000"/>
                                          <a:lumOff val="60000"/>
                                        </a:schemeClr>
                                      </a:solidFill>
                                      <a:latin typeface="Cambria Math" panose="02040503050406030204" pitchFamily="18" charset="0"/>
                                      <a:ea typeface="Cambria Math" panose="02040503050406030204" pitchFamily="18" charset="0"/>
                                    </a:rPr>
                                    <m:t>2^</m:t>
                                  </m:r>
                                  <m:r>
                                    <a:rPr lang="en-US" sz="2000" b="0" i="1" dirty="0" smtClean="0">
                                      <a:solidFill>
                                        <a:schemeClr val="tx2">
                                          <a:lumMod val="40000"/>
                                          <a:lumOff val="60000"/>
                                        </a:schemeClr>
                                      </a:solidFill>
                                      <a:latin typeface="Cambria Math" panose="02040503050406030204" pitchFamily="18" charset="0"/>
                                      <a:ea typeface="Cambria Math" panose="02040503050406030204" pitchFamily="18" charset="0"/>
                                    </a:rPr>
                                    <m:t>𝑚</m:t>
                                  </m:r>
                                </m:sub>
                              </m:sSub>
                              <m:r>
                                <m:rPr>
                                  <m:nor/>
                                </m:rPr>
                                <a:rPr lang="en-US" sz="2000" dirty="0">
                                  <a:solidFill>
                                    <a:schemeClr val="tx2">
                                      <a:lumMod val="40000"/>
                                      <a:lumOff val="60000"/>
                                    </a:schemeClr>
                                  </a:solidFill>
                                  <a:ea typeface="Cambria Math" panose="02040503050406030204" pitchFamily="18" charset="0"/>
                                </a:rPr>
                                <m:t> </m:t>
                              </m:r>
                              <m:r>
                                <a:rPr lang="en-US" sz="2000" dirty="0">
                                  <a:solidFill>
                                    <a:schemeClr val="tx2">
                                      <a:lumMod val="40000"/>
                                      <a:lumOff val="60000"/>
                                    </a:schemeClr>
                                  </a:solidFill>
                                  <a:latin typeface="Cambria Math" panose="02040503050406030204" pitchFamily="18" charset="0"/>
                                  <a:ea typeface="Cambria Math" panose="02040503050406030204" pitchFamily="18" charset="0"/>
                                </a:rPr>
                                <m:t>⊗</m:t>
                              </m:r>
                              <m:sSub>
                                <m:sSubPr>
                                  <m:ctrlPr>
                                    <a:rPr lang="en-US" sz="2000" i="1" dirty="0">
                                      <a:solidFill>
                                        <a:schemeClr val="tx2">
                                          <a:lumMod val="40000"/>
                                          <a:lumOff val="60000"/>
                                        </a:schemeClr>
                                      </a:solidFill>
                                      <a:latin typeface="Cambria Math" panose="02040503050406030204" pitchFamily="18" charset="0"/>
                                      <a:ea typeface="Cambria Math" panose="02040503050406030204" pitchFamily="18" charset="0"/>
                                    </a:rPr>
                                  </m:ctrlPr>
                                </m:sSubPr>
                                <m:e>
                                  <m:r>
                                    <m:rPr>
                                      <m:sty m:val="p"/>
                                    </m:rPr>
                                    <a:rPr lang="en-US" sz="2000" dirty="0">
                                      <a:solidFill>
                                        <a:schemeClr val="tx2">
                                          <a:lumMod val="40000"/>
                                          <a:lumOff val="60000"/>
                                        </a:schemeClr>
                                      </a:solidFill>
                                      <a:latin typeface="Cambria Math" panose="02040503050406030204" pitchFamily="18" charset="0"/>
                                      <a:ea typeface="Cambria Math" panose="02040503050406030204" pitchFamily="18" charset="0"/>
                                    </a:rPr>
                                    <m:t>F</m:t>
                                  </m:r>
                                </m:e>
                                <m:sub>
                                  <m:r>
                                    <a:rPr lang="en-US" sz="2000" b="0" i="1" dirty="0" smtClean="0">
                                      <a:solidFill>
                                        <a:schemeClr val="tx2">
                                          <a:lumMod val="40000"/>
                                          <a:lumOff val="60000"/>
                                        </a:schemeClr>
                                      </a:solidFill>
                                      <a:latin typeface="Cambria Math" panose="02040503050406030204" pitchFamily="18" charset="0"/>
                                      <a:ea typeface="Cambria Math" panose="02040503050406030204" pitchFamily="18" charset="0"/>
                                    </a:rPr>
                                    <m:t>𝑚</m:t>
                                  </m:r>
                                </m:sub>
                              </m:sSub>
                            </m:e>
                          </m:eqArr>
                          <m:m>
                            <m:mPr>
                              <m:mcs>
                                <m:mc>
                                  <m:mcPr>
                                    <m:count m:val="1"/>
                                    <m:mcJc m:val="center"/>
                                  </m:mcPr>
                                </m:mc>
                              </m:mcs>
                              <m:ctrlPr>
                                <a:rPr lang="en-US" sz="2000" b="0" i="1" smtClean="0">
                                  <a:solidFill>
                                    <a:schemeClr val="tx2">
                                      <a:lumMod val="40000"/>
                                      <a:lumOff val="60000"/>
                                    </a:schemeClr>
                                  </a:solidFill>
                                  <a:latin typeface="Cambria Math" panose="02040503050406030204" pitchFamily="18" charset="0"/>
                                </a:rPr>
                              </m:ctrlPr>
                            </m:mPr>
                            <m:mr>
                              <m:e/>
                            </m:mr>
                            <m:mr>
                              <m:e/>
                            </m:mr>
                          </m:m>
                          <m:m>
                            <m:mPr>
                              <m:mcs>
                                <m:mc>
                                  <m:mcPr>
                                    <m:count m:val="1"/>
                                    <m:mcJc m:val="center"/>
                                  </m:mcPr>
                                </m:mc>
                              </m:mcs>
                              <m:ctrlPr>
                                <a:rPr lang="en-US" sz="2000" b="0" i="1" smtClean="0">
                                  <a:solidFill>
                                    <a:schemeClr val="tx2">
                                      <a:lumMod val="40000"/>
                                      <a:lumOff val="60000"/>
                                    </a:schemeClr>
                                  </a:solidFill>
                                  <a:latin typeface="Cambria Math" panose="02040503050406030204" pitchFamily="18" charset="0"/>
                                </a:rPr>
                              </m:ctrlPr>
                            </m:mPr>
                            <m:mr>
                              <m:e>
                                <m:r>
                                  <m:rPr>
                                    <m:brk m:alnAt="7"/>
                                  </m:rPr>
                                  <a:rPr lang="en-US" sz="2000" b="0" i="1" smtClean="0">
                                    <a:solidFill>
                                      <a:schemeClr val="tx2">
                                        <a:lumMod val="40000"/>
                                        <a:lumOff val="60000"/>
                                      </a:schemeClr>
                                    </a:solidFill>
                                    <a:latin typeface="Cambria Math" panose="02040503050406030204" pitchFamily="18" charset="0"/>
                                  </a:rPr>
                                  <m:t>𝑤</m:t>
                                </m:r>
                                <m:r>
                                  <a:rPr lang="en-US" sz="2000" b="0" i="1" smtClean="0">
                                    <a:solidFill>
                                      <a:schemeClr val="tx2">
                                        <a:lumMod val="40000"/>
                                        <a:lumOff val="60000"/>
                                      </a:schemeClr>
                                    </a:solidFill>
                                    <a:latin typeface="Cambria Math" panose="02040503050406030204" pitchFamily="18" charset="0"/>
                                  </a:rPr>
                                  <m:t>𝑜𝑟𝑘𝑠</m:t>
                                </m:r>
                                <m:r>
                                  <a:rPr lang="en-US" sz="2000" b="0" i="1" smtClean="0">
                                    <a:solidFill>
                                      <a:schemeClr val="tx2">
                                        <a:lumMod val="40000"/>
                                        <a:lumOff val="60000"/>
                                      </a:schemeClr>
                                    </a:solidFill>
                                    <a:latin typeface="Cambria Math" panose="02040503050406030204" pitchFamily="18" charset="0"/>
                                  </a:rPr>
                                  <m:t> </m:t>
                                </m:r>
                                <m:r>
                                  <a:rPr lang="en-US" sz="2000" b="0" i="1" smtClean="0">
                                    <a:solidFill>
                                      <a:schemeClr val="tx2">
                                        <a:lumMod val="40000"/>
                                        <a:lumOff val="60000"/>
                                      </a:schemeClr>
                                    </a:solidFill>
                                    <a:latin typeface="Cambria Math" panose="02040503050406030204" pitchFamily="18" charset="0"/>
                                  </a:rPr>
                                  <m:t>𝑜𝑛</m:t>
                                </m:r>
                                <m:r>
                                  <a:rPr lang="en-US" sz="2000" b="0" i="1" smtClean="0">
                                    <a:solidFill>
                                      <a:schemeClr val="tx2">
                                        <a:lumMod val="40000"/>
                                        <a:lumOff val="60000"/>
                                      </a:schemeClr>
                                    </a:solidFill>
                                    <a:latin typeface="Cambria Math" panose="02040503050406030204" pitchFamily="18" charset="0"/>
                                  </a:rPr>
                                  <m:t> </m:t>
                                </m:r>
                                <m:r>
                                  <a:rPr lang="en-US" sz="2000" b="0" i="1" smtClean="0">
                                    <a:solidFill>
                                      <a:schemeClr val="tx2">
                                        <a:lumMod val="40000"/>
                                        <a:lumOff val="60000"/>
                                      </a:schemeClr>
                                    </a:solidFill>
                                    <a:latin typeface="Cambria Math" panose="02040503050406030204" pitchFamily="18" charset="0"/>
                                  </a:rPr>
                                  <m:t>𝑤h𝑒𝑛</m:t>
                                </m:r>
                                <m:r>
                                  <a:rPr lang="en-US" sz="2000" b="0" i="1" smtClean="0">
                                    <a:solidFill>
                                      <a:schemeClr val="tx2">
                                        <a:lumMod val="40000"/>
                                        <a:lumOff val="60000"/>
                                      </a:schemeClr>
                                    </a:solidFill>
                                    <a:latin typeface="Cambria Math" panose="02040503050406030204" pitchFamily="18" charset="0"/>
                                  </a:rPr>
                                  <m:t> </m:t>
                                </m:r>
                                <m:r>
                                  <a:rPr lang="en-US" sz="2000" b="0" i="1" smtClean="0">
                                    <a:solidFill>
                                      <a:schemeClr val="tx2">
                                        <a:lumMod val="40000"/>
                                        <a:lumOff val="60000"/>
                                      </a:schemeClr>
                                    </a:solidFill>
                                    <a:latin typeface="Cambria Math" panose="02040503050406030204" pitchFamily="18" charset="0"/>
                                  </a:rPr>
                                  <m:t>𝑐𝑜𝑖𝑛</m:t>
                                </m:r>
                                <m:r>
                                  <a:rPr lang="en-US" sz="2000" b="0" i="1" smtClean="0">
                                    <a:solidFill>
                                      <a:schemeClr val="tx2">
                                        <a:lumMod val="40000"/>
                                        <a:lumOff val="60000"/>
                                      </a:schemeClr>
                                    </a:solidFill>
                                    <a:latin typeface="Cambria Math" panose="02040503050406030204" pitchFamily="18" charset="0"/>
                                  </a:rPr>
                                  <m:t> </m:t>
                                </m:r>
                                <m:r>
                                  <a:rPr lang="en-US" sz="2000" b="0" i="1" smtClean="0">
                                    <a:solidFill>
                                      <a:schemeClr val="tx2">
                                        <a:lumMod val="40000"/>
                                        <a:lumOff val="60000"/>
                                      </a:schemeClr>
                                    </a:solidFill>
                                    <a:latin typeface="Cambria Math" panose="02040503050406030204" pitchFamily="18" charset="0"/>
                                  </a:rPr>
                                  <m:t>𝑖𝑠</m:t>
                                </m:r>
                                <m:r>
                                  <a:rPr lang="en-US" sz="2000" b="0" i="1" smtClean="0">
                                    <a:solidFill>
                                      <a:schemeClr val="tx2">
                                        <a:lumMod val="40000"/>
                                        <a:lumOff val="60000"/>
                                      </a:schemeClr>
                                    </a:solidFill>
                                    <a:latin typeface="Cambria Math" panose="02040503050406030204" pitchFamily="18" charset="0"/>
                                  </a:rPr>
                                  <m:t> </m:t>
                                </m:r>
                                <m:r>
                                  <a:rPr lang="en-US" sz="2000" b="0" i="1" smtClean="0">
                                    <a:solidFill>
                                      <a:schemeClr val="tx2">
                                        <a:lumMod val="40000"/>
                                        <a:lumOff val="60000"/>
                                      </a:schemeClr>
                                    </a:solidFill>
                                    <a:latin typeface="Cambria Math" panose="02040503050406030204" pitchFamily="18" charset="0"/>
                                  </a:rPr>
                                  <m:t>𝑝𝑜𝑤𝑒𝑟</m:t>
                                </m:r>
                                <m:r>
                                  <a:rPr lang="en-US" sz="2000" b="0" i="1" smtClean="0">
                                    <a:solidFill>
                                      <a:schemeClr val="tx2">
                                        <a:lumMod val="40000"/>
                                        <a:lumOff val="60000"/>
                                      </a:schemeClr>
                                    </a:solidFill>
                                    <a:latin typeface="Cambria Math" panose="02040503050406030204" pitchFamily="18" charset="0"/>
                                  </a:rPr>
                                  <m:t> </m:t>
                                </m:r>
                                <m:r>
                                  <a:rPr lang="en-US" sz="2000" b="0" i="1" smtClean="0">
                                    <a:solidFill>
                                      <a:schemeClr val="tx2">
                                        <a:lumMod val="40000"/>
                                        <a:lumOff val="60000"/>
                                      </a:schemeClr>
                                    </a:solidFill>
                                    <a:latin typeface="Cambria Math" panose="02040503050406030204" pitchFamily="18" charset="0"/>
                                  </a:rPr>
                                  <m:t>𝑜𝑓</m:t>
                                </m:r>
                                <m:r>
                                  <a:rPr lang="en-US" sz="2000" b="0" i="1" smtClean="0">
                                    <a:solidFill>
                                      <a:schemeClr val="tx2">
                                        <a:lumMod val="40000"/>
                                        <a:lumOff val="60000"/>
                                      </a:schemeClr>
                                    </a:solidFill>
                                    <a:latin typeface="Cambria Math" panose="02040503050406030204" pitchFamily="18" charset="0"/>
                                  </a:rPr>
                                  <m:t> 2</m:t>
                                </m:r>
                              </m:e>
                            </m:mr>
                            <m:mr>
                              <m:e>
                                <m:r>
                                  <a:rPr lang="en-US" sz="2000" b="0" i="1" smtClean="0">
                                    <a:solidFill>
                                      <a:schemeClr val="tx2">
                                        <a:lumMod val="40000"/>
                                        <a:lumOff val="60000"/>
                                      </a:schemeClr>
                                    </a:solidFill>
                                    <a:latin typeface="Cambria Math" panose="02040503050406030204" pitchFamily="18" charset="0"/>
                                  </a:rPr>
                                  <m:t>𝑤𝑜𝑟𝑘𝑠</m:t>
                                </m:r>
                                <m:r>
                                  <a:rPr lang="en-US" sz="2000" b="0" i="1" smtClean="0">
                                    <a:solidFill>
                                      <a:schemeClr val="tx2">
                                        <a:lumMod val="40000"/>
                                        <a:lumOff val="60000"/>
                                      </a:schemeClr>
                                    </a:solidFill>
                                    <a:latin typeface="Cambria Math" panose="02040503050406030204" pitchFamily="18" charset="0"/>
                                  </a:rPr>
                                  <m:t> </m:t>
                                </m:r>
                                <m:r>
                                  <a:rPr lang="en-US" sz="2000" b="0" i="1" smtClean="0">
                                    <a:solidFill>
                                      <a:schemeClr val="tx2">
                                        <a:lumMod val="40000"/>
                                        <a:lumOff val="60000"/>
                                      </a:schemeClr>
                                    </a:solidFill>
                                    <a:latin typeface="Cambria Math" panose="02040503050406030204" pitchFamily="18" charset="0"/>
                                  </a:rPr>
                                  <m:t>𝑤𝑖𝑡h</m:t>
                                </m:r>
                                <m:r>
                                  <a:rPr lang="en-US" sz="2000" b="0" i="1" smtClean="0">
                                    <a:solidFill>
                                      <a:schemeClr val="tx2">
                                        <a:lumMod val="40000"/>
                                        <a:lumOff val="60000"/>
                                      </a:schemeClr>
                                    </a:solidFill>
                                    <a:latin typeface="Cambria Math" panose="02040503050406030204" pitchFamily="18" charset="0"/>
                                  </a:rPr>
                                  <m:t> </m:t>
                                </m:r>
                                <m:r>
                                  <a:rPr lang="en-US" sz="2000" b="0" i="1" smtClean="0">
                                    <a:solidFill>
                                      <a:schemeClr val="tx2">
                                        <a:lumMod val="40000"/>
                                        <a:lumOff val="60000"/>
                                      </a:schemeClr>
                                    </a:solidFill>
                                    <a:latin typeface="Cambria Math" panose="02040503050406030204" pitchFamily="18" charset="0"/>
                                  </a:rPr>
                                  <m:t>𝑎𝑟𝑏𝑖𝑡𝑟𝑎𝑟𝑦</m:t>
                                </m:r>
                                <m:r>
                                  <a:rPr lang="en-US" sz="2000" b="0" i="1" smtClean="0">
                                    <a:solidFill>
                                      <a:schemeClr val="tx2">
                                        <a:lumMod val="40000"/>
                                        <a:lumOff val="60000"/>
                                      </a:schemeClr>
                                    </a:solidFill>
                                    <a:latin typeface="Cambria Math" panose="02040503050406030204" pitchFamily="18" charset="0"/>
                                  </a:rPr>
                                  <m:t> </m:t>
                                </m:r>
                                <m:r>
                                  <a:rPr lang="en-US" sz="2000" b="0" i="1" smtClean="0">
                                    <a:solidFill>
                                      <a:schemeClr val="tx2">
                                        <a:lumMod val="40000"/>
                                        <a:lumOff val="60000"/>
                                      </a:schemeClr>
                                    </a:solidFill>
                                    <a:latin typeface="Cambria Math" panose="02040503050406030204" pitchFamily="18" charset="0"/>
                                  </a:rPr>
                                  <m:t>𝑐𝑜𝑖𝑛</m:t>
                                </m:r>
                                <m:r>
                                  <a:rPr lang="en-US" sz="2000" b="0" i="1" smtClean="0">
                                    <a:solidFill>
                                      <a:schemeClr val="tx2">
                                        <a:lumMod val="40000"/>
                                        <a:lumOff val="60000"/>
                                      </a:schemeClr>
                                    </a:solidFill>
                                    <a:latin typeface="Cambria Math" panose="02040503050406030204" pitchFamily="18" charset="0"/>
                                  </a:rPr>
                                  <m:t> </m:t>
                                </m:r>
                                <m:r>
                                  <a:rPr lang="en-US" sz="2000" b="0" i="1" smtClean="0">
                                    <a:solidFill>
                                      <a:schemeClr val="tx2">
                                        <a:lumMod val="40000"/>
                                        <a:lumOff val="60000"/>
                                      </a:schemeClr>
                                    </a:solidFill>
                                    <a:latin typeface="Cambria Math" panose="02040503050406030204" pitchFamily="18" charset="0"/>
                                  </a:rPr>
                                  <m:t>𝑠𝑖𝑧𝑒</m:t>
                                </m:r>
                              </m:e>
                            </m:mr>
                          </m:m>
                        </m:e>
                      </m:d>
                    </m:oMath>
                  </m:oMathPara>
                </a14:m>
                <a:endParaRPr lang="en-US" sz="2000" dirty="0">
                  <a:solidFill>
                    <a:schemeClr val="tx2">
                      <a:lumMod val="40000"/>
                      <a:lumOff val="60000"/>
                    </a:schemeClr>
                  </a:solidFill>
                </a:endParaRPr>
              </a:p>
            </p:txBody>
          </p:sp>
        </mc:Choice>
        <mc:Fallback xmlns="">
          <p:sp>
            <p:nvSpPr>
              <p:cNvPr id="27" name="Object 10">
                <a:extLst>
                  <a:ext uri="{FF2B5EF4-FFF2-40B4-BE49-F238E27FC236}">
                    <a16:creationId xmlns:a16="http://schemas.microsoft.com/office/drawing/2014/main" id="{82FEAF78-FE49-78B3-7AAC-0873626D5CDA}"/>
                  </a:ext>
                </a:extLst>
              </p:cNvPr>
              <p:cNvSpPr txBox="1">
                <a:spLocks noRot="1" noChangeAspect="1" noMove="1" noResize="1" noEditPoints="1" noAdjustHandles="1" noChangeArrowheads="1" noChangeShapeType="1" noTextEdit="1"/>
              </p:cNvSpPr>
              <p:nvPr/>
            </p:nvSpPr>
            <p:spPr bwMode="auto">
              <a:xfrm>
                <a:off x="839287" y="5486158"/>
                <a:ext cx="7388705" cy="507740"/>
              </a:xfrm>
              <a:prstGeom prst="rect">
                <a:avLst/>
              </a:prstGeom>
              <a:blipFill>
                <a:blip r:embed="rId9"/>
                <a:stretch>
                  <a:fillRect b="-65060"/>
                </a:stretch>
              </a:blipFill>
            </p:spPr>
            <p:txBody>
              <a:bodyPr/>
              <a:lstStyle/>
              <a:p>
                <a:r>
                  <a:rPr lang="en-US">
                    <a:noFill/>
                  </a:rPr>
                  <a:t> </a:t>
                </a:r>
              </a:p>
            </p:txBody>
          </p:sp>
        </mc:Fallback>
      </mc:AlternateContent>
    </p:spTree>
    <p:extLst>
      <p:ext uri="{BB962C8B-B14F-4D97-AF65-F5344CB8AC3E}">
        <p14:creationId xmlns:p14="http://schemas.microsoft.com/office/powerpoint/2010/main" val="39424354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F247856-0F04-4F54-8C20-D26D622AE38C}"/>
              </a:ext>
            </a:extLst>
          </p:cNvPr>
          <p:cNvSpPr>
            <a:spLocks noGrp="1"/>
          </p:cNvSpPr>
          <p:nvPr>
            <p:ph type="sldNum" sz="quarter" idx="12"/>
          </p:nvPr>
        </p:nvSpPr>
        <p:spPr>
          <a:xfrm>
            <a:off x="7740352" y="6331942"/>
            <a:ext cx="578317" cy="365125"/>
          </a:xfrm>
        </p:spPr>
        <p:txBody>
          <a:bodyPr/>
          <a:lstStyle/>
          <a:p>
            <a:fld id="{666D7441-A661-464A-8616-59533B53E3BB}" type="slidenum">
              <a:rPr lang="bg-BG" sz="2000" smtClean="0"/>
              <a:pPr/>
              <a:t>50</a:t>
            </a:fld>
            <a:endParaRPr lang="bg-BG" sz="2000" dirty="0"/>
          </a:p>
        </p:txBody>
      </p:sp>
      <mc:AlternateContent xmlns:mc="http://schemas.openxmlformats.org/markup-compatibility/2006" xmlns:a14="http://schemas.microsoft.com/office/drawing/2010/main">
        <mc:Choice Requires="a14">
          <p:sp>
            <p:nvSpPr>
              <p:cNvPr id="8" name="Object 3">
                <a:extLst>
                  <a:ext uri="{FF2B5EF4-FFF2-40B4-BE49-F238E27FC236}">
                    <a16:creationId xmlns:a16="http://schemas.microsoft.com/office/drawing/2014/main" id="{06A7F4A6-DCF8-4F3F-859B-1BEEBB0ADED6}"/>
                  </a:ext>
                </a:extLst>
              </p:cNvPr>
              <p:cNvSpPr txBox="1"/>
              <p:nvPr/>
            </p:nvSpPr>
            <p:spPr bwMode="auto">
              <a:xfrm>
                <a:off x="727079" y="4951971"/>
                <a:ext cx="5401138" cy="1611313"/>
              </a:xfrm>
              <a:prstGeom prst="rect">
                <a:avLst/>
              </a:prstGeom>
              <a:noFill/>
              <a:ln>
                <a:noFill/>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en-US" sz="2400" i="1" smtClean="0">
                          <a:solidFill>
                            <a:srgbClr val="000000"/>
                          </a:solidFill>
                          <a:latin typeface="Cambria Math" panose="02040503050406030204" pitchFamily="18" charset="0"/>
                        </a:rPr>
                        <m:t>𝐺</m:t>
                      </m:r>
                      <m:r>
                        <a:rPr lang="en-US" sz="2400" i="1" smtClean="0">
                          <a:solidFill>
                            <a:srgbClr val="000000"/>
                          </a:solidFill>
                          <a:latin typeface="Cambria Math" panose="02040503050406030204" pitchFamily="18" charset="0"/>
                        </a:rPr>
                        <m:t>=</m:t>
                      </m:r>
                      <m:d>
                        <m:dPr>
                          <m:ctrlPr>
                            <a:rPr lang="en-US" sz="2400" i="1">
                              <a:solidFill>
                                <a:srgbClr val="000000"/>
                              </a:solidFill>
                              <a:latin typeface="Cambria Math" panose="02040503050406030204" pitchFamily="18" charset="0"/>
                            </a:rPr>
                          </m:ctrlPr>
                        </m:dPr>
                        <m:e>
                          <m:m>
                            <m:mPr>
                              <m:plcHide m:val="on"/>
                              <m:mcs>
                                <m:mc>
                                  <m:mcPr>
                                    <m:count m:val="4"/>
                                    <m:mcJc m:val="center"/>
                                  </m:mcPr>
                                </m:mc>
                              </m:mcs>
                              <m:ctrlPr>
                                <a:rPr lang="en-US" sz="2400" i="1">
                                  <a:solidFill>
                                    <a:srgbClr val="000000"/>
                                  </a:solidFill>
                                  <a:latin typeface="Cambria Math" panose="02040503050406030204" pitchFamily="18" charset="0"/>
                                </a:rPr>
                              </m:ctrlPr>
                            </m:mPr>
                            <m:mr>
                              <m:e>
                                <m:r>
                                  <a:rPr lang="en-US" sz="2400" i="1">
                                    <a:solidFill>
                                      <a:srgbClr val="000000"/>
                                    </a:solidFill>
                                    <a:latin typeface="Cambria Math" panose="02040503050406030204" pitchFamily="18" charset="0"/>
                                  </a:rPr>
                                  <m:t>−1+2/</m:t>
                                </m:r>
                                <m:r>
                                  <a:rPr lang="en-US" sz="2400" b="0" i="1" smtClean="0">
                                    <a:solidFill>
                                      <a:srgbClr val="000000"/>
                                    </a:solidFill>
                                    <a:latin typeface="Cambria Math" panose="02040503050406030204" pitchFamily="18" charset="0"/>
                                  </a:rPr>
                                  <m:t>𝑛</m:t>
                                </m:r>
                              </m:e>
                              <m:e>
                                <m:r>
                                  <a:rPr lang="en-US" sz="2400" i="1">
                                    <a:solidFill>
                                      <a:srgbClr val="000000"/>
                                    </a:solidFill>
                                    <a:latin typeface="Cambria Math" panose="02040503050406030204" pitchFamily="18" charset="0"/>
                                  </a:rPr>
                                  <m:t>2/</m:t>
                                </m:r>
                                <m:r>
                                  <a:rPr lang="en-US" sz="2400" b="0" i="1" smtClean="0">
                                    <a:solidFill>
                                      <a:srgbClr val="000000"/>
                                    </a:solidFill>
                                    <a:latin typeface="Cambria Math" panose="02040503050406030204" pitchFamily="18" charset="0"/>
                                  </a:rPr>
                                  <m:t>𝑛</m:t>
                                </m:r>
                              </m:e>
                              <m:e>
                                <m:r>
                                  <a:rPr lang="en-US" sz="2400" i="1">
                                    <a:solidFill>
                                      <a:srgbClr val="000000"/>
                                    </a:solidFill>
                                    <a:latin typeface="Cambria Math" panose="02040503050406030204" pitchFamily="18" charset="0"/>
                                  </a:rPr>
                                  <m:t>…</m:t>
                                </m:r>
                              </m:e>
                              <m:e>
                                <m:r>
                                  <a:rPr lang="en-US" sz="2400" i="1">
                                    <a:solidFill>
                                      <a:srgbClr val="000000"/>
                                    </a:solidFill>
                                    <a:latin typeface="Cambria Math" panose="02040503050406030204" pitchFamily="18" charset="0"/>
                                  </a:rPr>
                                  <m:t>2/</m:t>
                                </m:r>
                                <m:r>
                                  <a:rPr lang="en-US" sz="2400" b="0" i="1" smtClean="0">
                                    <a:solidFill>
                                      <a:srgbClr val="000000"/>
                                    </a:solidFill>
                                    <a:latin typeface="Cambria Math" panose="02040503050406030204" pitchFamily="18" charset="0"/>
                                  </a:rPr>
                                  <m:t>𝑛</m:t>
                                </m:r>
                              </m:e>
                            </m:mr>
                            <m:mr>
                              <m:e>
                                <m:r>
                                  <a:rPr lang="en-US" sz="2400" i="1">
                                    <a:solidFill>
                                      <a:srgbClr val="000000"/>
                                    </a:solidFill>
                                    <a:latin typeface="Cambria Math" panose="02040503050406030204" pitchFamily="18" charset="0"/>
                                  </a:rPr>
                                  <m:t>2/</m:t>
                                </m:r>
                                <m:r>
                                  <a:rPr lang="en-US" sz="2400" b="0" i="1" smtClean="0">
                                    <a:solidFill>
                                      <a:srgbClr val="000000"/>
                                    </a:solidFill>
                                    <a:latin typeface="Cambria Math" panose="02040503050406030204" pitchFamily="18" charset="0"/>
                                  </a:rPr>
                                  <m:t>𝑛</m:t>
                                </m:r>
                              </m:e>
                              <m:e>
                                <m:r>
                                  <a:rPr lang="en-US" sz="2400" i="1">
                                    <a:solidFill>
                                      <a:srgbClr val="000000"/>
                                    </a:solidFill>
                                    <a:latin typeface="Cambria Math" panose="02040503050406030204" pitchFamily="18" charset="0"/>
                                  </a:rPr>
                                  <m:t>−1+2/</m:t>
                                </m:r>
                                <m:r>
                                  <a:rPr lang="en-US" sz="2400" b="0" i="1" smtClean="0">
                                    <a:solidFill>
                                      <a:srgbClr val="000000"/>
                                    </a:solidFill>
                                    <a:latin typeface="Cambria Math" panose="02040503050406030204" pitchFamily="18" charset="0"/>
                                  </a:rPr>
                                  <m:t>𝑛</m:t>
                                </m:r>
                              </m:e>
                              <m:e>
                                <m:r>
                                  <a:rPr lang="en-US" sz="2400" i="1">
                                    <a:solidFill>
                                      <a:srgbClr val="000000"/>
                                    </a:solidFill>
                                    <a:latin typeface="Cambria Math" panose="02040503050406030204" pitchFamily="18" charset="0"/>
                                  </a:rPr>
                                  <m:t>…</m:t>
                                </m:r>
                              </m:e>
                              <m:e>
                                <m:r>
                                  <a:rPr lang="en-US" sz="2400" i="1">
                                    <a:solidFill>
                                      <a:srgbClr val="000000"/>
                                    </a:solidFill>
                                    <a:latin typeface="Cambria Math" panose="02040503050406030204" pitchFamily="18" charset="0"/>
                                  </a:rPr>
                                  <m:t>2/</m:t>
                                </m:r>
                                <m:r>
                                  <a:rPr lang="en-US" sz="2400" b="0" i="1" smtClean="0">
                                    <a:solidFill>
                                      <a:srgbClr val="000000"/>
                                    </a:solidFill>
                                    <a:latin typeface="Cambria Math" panose="02040503050406030204" pitchFamily="18" charset="0"/>
                                  </a:rPr>
                                  <m:t>𝑛</m:t>
                                </m:r>
                              </m:e>
                            </m:mr>
                            <m:mr>
                              <m:e>
                                <m:r>
                                  <a:rPr lang="en-US" sz="2400" i="1">
                                    <a:solidFill>
                                      <a:srgbClr val="000000"/>
                                    </a:solidFill>
                                    <a:latin typeface="Cambria Math" panose="02040503050406030204" pitchFamily="18" charset="0"/>
                                  </a:rPr>
                                  <m:t>⋮</m:t>
                                </m:r>
                              </m:e>
                              <m:e>
                                <m:r>
                                  <a:rPr lang="en-US" sz="2400" i="1">
                                    <a:solidFill>
                                      <a:srgbClr val="000000"/>
                                    </a:solidFill>
                                    <a:latin typeface="Cambria Math" panose="02040503050406030204" pitchFamily="18" charset="0"/>
                                  </a:rPr>
                                  <m:t>⋮</m:t>
                                </m:r>
                              </m:e>
                              <m:e>
                                <m:r>
                                  <a:rPr lang="en-US" sz="2400" i="1">
                                    <a:solidFill>
                                      <a:srgbClr val="000000"/>
                                    </a:solidFill>
                                    <a:latin typeface="Cambria Math" panose="02040503050406030204" pitchFamily="18" charset="0"/>
                                  </a:rPr>
                                  <m:t>⋱</m:t>
                                </m:r>
                              </m:e>
                              <m:e>
                                <m:r>
                                  <a:rPr lang="en-US" sz="2400" i="1">
                                    <a:solidFill>
                                      <a:srgbClr val="000000"/>
                                    </a:solidFill>
                                    <a:latin typeface="Cambria Math" panose="02040503050406030204" pitchFamily="18" charset="0"/>
                                  </a:rPr>
                                  <m:t>⋮</m:t>
                                </m:r>
                              </m:e>
                            </m:mr>
                            <m:mr>
                              <m:e>
                                <m:r>
                                  <a:rPr lang="en-US" sz="2400" i="1">
                                    <a:solidFill>
                                      <a:srgbClr val="000000"/>
                                    </a:solidFill>
                                    <a:latin typeface="Cambria Math" panose="02040503050406030204" pitchFamily="18" charset="0"/>
                                  </a:rPr>
                                  <m:t>2/</m:t>
                                </m:r>
                                <m:r>
                                  <a:rPr lang="en-US" sz="2400" b="0" i="1" smtClean="0">
                                    <a:solidFill>
                                      <a:srgbClr val="000000"/>
                                    </a:solidFill>
                                    <a:latin typeface="Cambria Math" panose="02040503050406030204" pitchFamily="18" charset="0"/>
                                  </a:rPr>
                                  <m:t>𝑛</m:t>
                                </m:r>
                              </m:e>
                              <m:e>
                                <m:r>
                                  <a:rPr lang="en-US" sz="2400" i="1">
                                    <a:solidFill>
                                      <a:srgbClr val="000000"/>
                                    </a:solidFill>
                                    <a:latin typeface="Cambria Math" panose="02040503050406030204" pitchFamily="18" charset="0"/>
                                  </a:rPr>
                                  <m:t>2/</m:t>
                                </m:r>
                                <m:r>
                                  <a:rPr lang="en-US" sz="2400" b="0" i="1" smtClean="0">
                                    <a:solidFill>
                                      <a:srgbClr val="000000"/>
                                    </a:solidFill>
                                    <a:latin typeface="Cambria Math" panose="02040503050406030204" pitchFamily="18" charset="0"/>
                                  </a:rPr>
                                  <m:t>𝑛</m:t>
                                </m:r>
                              </m:e>
                              <m:e>
                                <m:r>
                                  <a:rPr lang="en-US" sz="2400" i="1">
                                    <a:solidFill>
                                      <a:srgbClr val="000000"/>
                                    </a:solidFill>
                                    <a:latin typeface="Cambria Math" panose="02040503050406030204" pitchFamily="18" charset="0"/>
                                  </a:rPr>
                                  <m:t>…</m:t>
                                </m:r>
                              </m:e>
                              <m:e>
                                <m:r>
                                  <a:rPr lang="en-US" sz="2400" i="1">
                                    <a:solidFill>
                                      <a:srgbClr val="000000"/>
                                    </a:solidFill>
                                    <a:latin typeface="Cambria Math" panose="02040503050406030204" pitchFamily="18" charset="0"/>
                                  </a:rPr>
                                  <m:t>−1+2/</m:t>
                                </m:r>
                                <m:r>
                                  <a:rPr lang="en-US" sz="2400" b="0" i="1" smtClean="0">
                                    <a:solidFill>
                                      <a:srgbClr val="000000"/>
                                    </a:solidFill>
                                    <a:latin typeface="Cambria Math" panose="02040503050406030204" pitchFamily="18" charset="0"/>
                                  </a:rPr>
                                  <m:t>𝑛</m:t>
                                </m:r>
                              </m:e>
                            </m:mr>
                          </m:m>
                        </m:e>
                      </m:d>
                    </m:oMath>
                  </m:oMathPara>
                </a14:m>
                <a:endParaRPr lang="en-US" sz="2400" dirty="0"/>
              </a:p>
            </p:txBody>
          </p:sp>
        </mc:Choice>
        <mc:Fallback xmlns="">
          <p:sp>
            <p:nvSpPr>
              <p:cNvPr id="8" name="Object 3">
                <a:extLst>
                  <a:ext uri="{FF2B5EF4-FFF2-40B4-BE49-F238E27FC236}">
                    <a16:creationId xmlns:a16="http://schemas.microsoft.com/office/drawing/2014/main" id="{06A7F4A6-DCF8-4F3F-859B-1BEEBB0ADED6}"/>
                  </a:ext>
                </a:extLst>
              </p:cNvPr>
              <p:cNvSpPr txBox="1">
                <a:spLocks noRot="1" noChangeAspect="1" noMove="1" noResize="1" noEditPoints="1" noAdjustHandles="1" noChangeArrowheads="1" noChangeShapeType="1" noTextEdit="1"/>
              </p:cNvSpPr>
              <p:nvPr/>
            </p:nvSpPr>
            <p:spPr bwMode="auto">
              <a:xfrm>
                <a:off x="727079" y="4951971"/>
                <a:ext cx="5401138" cy="1611313"/>
              </a:xfrm>
              <a:prstGeom prst="rect">
                <a:avLst/>
              </a:prstGeom>
              <a:blipFill>
                <a:blip r:embed="rId2"/>
                <a:stretch>
                  <a:fillRect/>
                </a:stretch>
              </a:blipFill>
              <a:ln>
                <a:noFill/>
              </a:ln>
              <a:effectLst/>
            </p:spPr>
            <p:txBody>
              <a:bodyPr/>
              <a:lstStyle/>
              <a:p>
                <a:r>
                  <a:rPr lang="en-US">
                    <a:noFill/>
                  </a:rPr>
                  <a:t> </a:t>
                </a:r>
              </a:p>
            </p:txBody>
          </p:sp>
        </mc:Fallback>
      </mc:AlternateContent>
      <p:sp>
        <p:nvSpPr>
          <p:cNvPr id="9" name="TextBox 8">
            <a:extLst>
              <a:ext uri="{FF2B5EF4-FFF2-40B4-BE49-F238E27FC236}">
                <a16:creationId xmlns:a16="http://schemas.microsoft.com/office/drawing/2014/main" id="{71830D99-2034-4DE6-9143-84D2346153DB}"/>
              </a:ext>
            </a:extLst>
          </p:cNvPr>
          <p:cNvSpPr txBox="1"/>
          <p:nvPr/>
        </p:nvSpPr>
        <p:spPr>
          <a:xfrm>
            <a:off x="683568" y="1027612"/>
            <a:ext cx="4733902" cy="3170099"/>
          </a:xfrm>
          <a:prstGeom prst="rect">
            <a:avLst/>
          </a:prstGeom>
          <a:noFill/>
        </p:spPr>
        <p:txBody>
          <a:bodyPr wrap="square">
            <a:spAutoFit/>
          </a:bodyPr>
          <a:lstStyle/>
          <a:p>
            <a:r>
              <a:rPr lang="en-US" sz="2000" dirty="0">
                <a:latin typeface="Arial" pitchFamily="34" charset="0"/>
                <a:cs typeface="Arial" pitchFamily="34" charset="0"/>
              </a:rPr>
              <a:t>	</a:t>
            </a:r>
            <a:r>
              <a:rPr lang="en-US" sz="2000" u="sng" dirty="0">
                <a:latin typeface="Arial" pitchFamily="34" charset="0"/>
                <a:cs typeface="Arial" pitchFamily="34" charset="0"/>
              </a:rPr>
              <a:t>Walk coin</a:t>
            </a:r>
            <a:r>
              <a:rPr lang="bg-BG" sz="2000" u="sng" dirty="0">
                <a:latin typeface="Arial" pitchFamily="34" charset="0"/>
                <a:cs typeface="Arial" pitchFamily="34" charset="0"/>
              </a:rPr>
              <a:t> </a:t>
            </a:r>
            <a:r>
              <a:rPr lang="en-US" sz="2000" u="sng" dirty="0">
                <a:latin typeface="Arial" pitchFamily="34" charset="0"/>
                <a:cs typeface="Arial" pitchFamily="34" charset="0"/>
              </a:rPr>
              <a:t>gives probabilities for transition between nodes connected by an edge</a:t>
            </a:r>
            <a:r>
              <a:rPr lang="en-US" sz="2000" dirty="0">
                <a:latin typeface="Arial" pitchFamily="34" charset="0"/>
                <a:cs typeface="Arial" pitchFamily="34" charset="0"/>
              </a:rPr>
              <a:t>. </a:t>
            </a:r>
          </a:p>
          <a:p>
            <a:pPr marL="342900" indent="-342900">
              <a:buFont typeface="Arial" panose="020B0604020202020204" pitchFamily="34" charset="0"/>
              <a:buChar char="•"/>
            </a:pPr>
            <a:r>
              <a:rPr lang="en-US" sz="2000" dirty="0">
                <a:latin typeface="Arial" pitchFamily="34" charset="0"/>
                <a:cs typeface="Arial" pitchFamily="34" charset="0"/>
              </a:rPr>
              <a:t>The system can be in superposition of nodes, so during the evolution it can go to different superposition of states.</a:t>
            </a:r>
          </a:p>
          <a:p>
            <a:pPr marL="342900" indent="-342900">
              <a:buFont typeface="Arial" panose="020B0604020202020204" pitchFamily="34" charset="0"/>
              <a:buChar char="•"/>
            </a:pPr>
            <a:r>
              <a:rPr lang="en-US" sz="2000" dirty="0">
                <a:latin typeface="Arial" pitchFamily="34" charset="0"/>
                <a:cs typeface="Arial" pitchFamily="34" charset="0"/>
              </a:rPr>
              <a:t>If probability to go in each direction is the same, then off diagonal matrix elements should be the same.</a:t>
            </a:r>
          </a:p>
        </p:txBody>
      </p:sp>
      <p:sp>
        <p:nvSpPr>
          <p:cNvPr id="10" name="Title 1">
            <a:extLst>
              <a:ext uri="{FF2B5EF4-FFF2-40B4-BE49-F238E27FC236}">
                <a16:creationId xmlns:a16="http://schemas.microsoft.com/office/drawing/2014/main" id="{73A67FAF-34B4-4517-9B4E-AE66963FF303}"/>
              </a:ext>
            </a:extLst>
          </p:cNvPr>
          <p:cNvSpPr txBox="1">
            <a:spLocks/>
          </p:cNvSpPr>
          <p:nvPr/>
        </p:nvSpPr>
        <p:spPr>
          <a:xfrm>
            <a:off x="107504" y="220133"/>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2800" b="1" dirty="0">
                <a:solidFill>
                  <a:schemeClr val="accent2">
                    <a:lumMod val="50000"/>
                  </a:schemeClr>
                </a:solidFill>
                <a:latin typeface="Times New Roman Cyr" pitchFamily="18" charset="0"/>
                <a:cs typeface="Times New Roman Cyr" pitchFamily="18" charset="0"/>
              </a:rPr>
              <a:t>Walk Coin</a:t>
            </a:r>
            <a:endParaRPr lang="bg-BG" sz="2800" b="1" dirty="0">
              <a:solidFill>
                <a:schemeClr val="accent2">
                  <a:lumMod val="50000"/>
                </a:schemeClr>
              </a:solidFill>
              <a:latin typeface="Times New Roman Cyr" pitchFamily="18" charset="0"/>
              <a:cs typeface="Times New Roman Cyr" pitchFamily="18" charset="0"/>
            </a:endParaRPr>
          </a:p>
        </p:txBody>
      </p:sp>
      <p:sp>
        <p:nvSpPr>
          <p:cNvPr id="58" name="TextBox 57">
            <a:extLst>
              <a:ext uri="{FF2B5EF4-FFF2-40B4-BE49-F238E27FC236}">
                <a16:creationId xmlns:a16="http://schemas.microsoft.com/office/drawing/2014/main" id="{08102027-CEAD-48A3-8D61-A639D37CAEE9}"/>
              </a:ext>
            </a:extLst>
          </p:cNvPr>
          <p:cNvSpPr txBox="1"/>
          <p:nvPr/>
        </p:nvSpPr>
        <p:spPr>
          <a:xfrm>
            <a:off x="547597" y="4197711"/>
            <a:ext cx="5580620" cy="707886"/>
          </a:xfrm>
          <a:prstGeom prst="rect">
            <a:avLst/>
          </a:prstGeom>
          <a:noFill/>
        </p:spPr>
        <p:txBody>
          <a:bodyPr wrap="square">
            <a:spAutoFit/>
          </a:bodyPr>
          <a:lstStyle/>
          <a:p>
            <a:r>
              <a:rPr lang="en-US" sz="2000" dirty="0">
                <a:solidFill>
                  <a:schemeClr val="tx2"/>
                </a:solidFill>
                <a:latin typeface="Arial" pitchFamily="34" charset="0"/>
                <a:cs typeface="Arial" pitchFamily="34" charset="0"/>
              </a:rPr>
              <a:t>	</a:t>
            </a:r>
            <a:r>
              <a:rPr lang="en-US" sz="2000" dirty="0">
                <a:latin typeface="Arial" pitchFamily="34" charset="0"/>
                <a:cs typeface="Arial" pitchFamily="34" charset="0"/>
              </a:rPr>
              <a:t>Original QRWS algorithm uses Grover coin G for traversing a graph. For coin with size n:</a:t>
            </a:r>
          </a:p>
        </p:txBody>
      </p:sp>
      <mc:AlternateContent xmlns:mc="http://schemas.openxmlformats.org/markup-compatibility/2006" xmlns:am3d="http://schemas.microsoft.com/office/drawing/2017/model3d">
        <mc:Choice Requires="am3d">
          <p:graphicFrame>
            <p:nvGraphicFramePr>
              <p:cNvPr id="56" name="3D модел 55">
                <a:extLst>
                  <a:ext uri="{FF2B5EF4-FFF2-40B4-BE49-F238E27FC236}">
                    <a16:creationId xmlns:a16="http://schemas.microsoft.com/office/drawing/2014/main" id="{A299860B-33BB-4E7C-9AEE-F285F1941CC2}"/>
                  </a:ext>
                </a:extLst>
              </p:cNvPr>
              <p:cNvGraphicFramePr>
                <a:graphicFrameLocks noChangeAspect="1"/>
              </p:cNvGraphicFramePr>
              <p:nvPr/>
            </p:nvGraphicFramePr>
            <p:xfrm>
              <a:off x="4860032" y="351279"/>
              <a:ext cx="3965036" cy="4741165"/>
            </p:xfrm>
            <a:graphic>
              <a:graphicData uri="http://schemas.microsoft.com/office/drawing/2017/model3d">
                <am3d:model3d r:embed="rId3">
                  <am3d:spPr>
                    <a:xfrm>
                      <a:off x="0" y="0"/>
                      <a:ext cx="3965036" cy="4741165"/>
                    </a:xfrm>
                    <a:prstGeom prst="rect">
                      <a:avLst/>
                    </a:prstGeom>
                  </am3d:spPr>
                  <am3d:camera>
                    <am3d:pos x="0" y="0" z="74569933"/>
                    <am3d:up dx="0" dy="36000000" dz="0"/>
                    <am3d:lookAt x="0" y="0" z="0"/>
                    <am3d:perspective fov="2700000"/>
                  </am3d:camera>
                  <am3d:trans>
                    <am3d:meterPerModelUnit n="16759" d="1000000"/>
                    <am3d:preTrans dx="855732" dy="-86460" dz="12067"/>
                    <am3d:scale>
                      <am3d:sx n="1000000" d="1000000"/>
                      <am3d:sy n="1000000" d="1000000"/>
                      <am3d:sz n="1000000" d="1000000"/>
                    </am3d:scale>
                    <am3d:rot ax="1220250" ay="1411179" az="504841"/>
                    <am3d:postTrans dx="0" dy="0" dz="0"/>
                  </am3d:trans>
                  <am3d:raster rName="Office3DRenderer" rVer="16.0.8326">
                    <am3d:blip r:embed="rId4"/>
                  </am3d:raster>
                  <am3d:objViewport viewportSz="525258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6" name="3D модел 55">
                <a:extLst>
                  <a:ext uri="{FF2B5EF4-FFF2-40B4-BE49-F238E27FC236}">
                    <a16:creationId xmlns:a16="http://schemas.microsoft.com/office/drawing/2014/main" id="{A299860B-33BB-4E7C-9AEE-F285F1941CC2}"/>
                  </a:ext>
                </a:extLst>
              </p:cNvPr>
              <p:cNvPicPr>
                <a:picLocks noGrp="1" noRot="1" noChangeAspect="1" noMove="1" noResize="1" noEditPoints="1" noAdjustHandles="1" noChangeArrowheads="1" noChangeShapeType="1" noCrop="1"/>
              </p:cNvPicPr>
              <p:nvPr/>
            </p:nvPicPr>
            <p:blipFill>
              <a:blip r:embed="rId5"/>
              <a:stretch>
                <a:fillRect/>
              </a:stretch>
            </p:blipFill>
            <p:spPr>
              <a:xfrm>
                <a:off x="4860032" y="351279"/>
                <a:ext cx="3965036" cy="4741165"/>
              </a:xfrm>
              <a:prstGeom prst="rect">
                <a:avLst/>
              </a:prstGeom>
            </p:spPr>
          </p:pic>
        </mc:Fallback>
      </mc:AlternateContent>
      <p:sp>
        <p:nvSpPr>
          <p:cNvPr id="59" name="Footer Placeholder 4">
            <a:extLst>
              <a:ext uri="{FF2B5EF4-FFF2-40B4-BE49-F238E27FC236}">
                <a16:creationId xmlns:a16="http://schemas.microsoft.com/office/drawing/2014/main" id="{A0ED568B-4B82-4B53-B9F0-1D8A0A110C6E}"/>
              </a:ext>
            </a:extLst>
          </p:cNvPr>
          <p:cNvSpPr>
            <a:spLocks noGrp="1"/>
          </p:cNvSpPr>
          <p:nvPr>
            <p:ph type="ftr" sz="quarter" idx="11"/>
          </p:nvPr>
        </p:nvSpPr>
        <p:spPr>
          <a:xfrm>
            <a:off x="3204974" y="6331942"/>
            <a:ext cx="4824536"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4" name="Контейнер за дата 3">
            <a:extLst>
              <a:ext uri="{FF2B5EF4-FFF2-40B4-BE49-F238E27FC236}">
                <a16:creationId xmlns:a16="http://schemas.microsoft.com/office/drawing/2014/main" id="{EC788A8A-C88A-A870-544F-94CD56B5A73D}"/>
              </a:ext>
            </a:extLst>
          </p:cNvPr>
          <p:cNvSpPr>
            <a:spLocks noGrp="1"/>
          </p:cNvSpPr>
          <p:nvPr>
            <p:ph type="dt" sz="half" idx="10"/>
          </p:nvPr>
        </p:nvSpPr>
        <p:spPr>
          <a:xfrm>
            <a:off x="733992" y="6307125"/>
            <a:ext cx="2057400" cy="365125"/>
          </a:xfrm>
        </p:spPr>
        <p:txBody>
          <a:bodyPr/>
          <a:lstStyle/>
          <a:p>
            <a:fld id="{55E72D27-DBB8-4F87-B4FF-AF08D27625DA}" type="datetime1">
              <a:rPr lang="en-US" sz="1700" smtClean="0">
                <a:solidFill>
                  <a:srgbClr val="FFC000"/>
                </a:solidFill>
              </a:rPr>
              <a:t>12/21/2022</a:t>
            </a:fld>
            <a:endParaRPr lang="bg-BG" sz="1700" dirty="0">
              <a:solidFill>
                <a:srgbClr val="FFC000"/>
              </a:solidFill>
            </a:endParaRPr>
          </a:p>
        </p:txBody>
      </p:sp>
    </p:spTree>
    <p:extLst>
      <p:ext uri="{BB962C8B-B14F-4D97-AF65-F5344CB8AC3E}">
        <p14:creationId xmlns:p14="http://schemas.microsoft.com/office/powerpoint/2010/main" val="15932532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38" presetClass="emph" presetSubtype="128" fill="hold" nodeType="clickEffect">
                                  <p:stCondLst>
                                    <p:cond delay="0"/>
                                  </p:stCondLst>
                                  <p:childTnLst>
                                    <p:anim calcmode="lin" valueType="num">
                                      <p:cBhvr additive="sum">
                                        <p:cTn id="6" dur="5000" fill="hold"/>
                                        <p:tgtEl>
                                          <p:spTgt spid="56"/>
                                        </p:tgtEl>
                                        <p:attrNameLst>
                                          <p:attrName>3d.view.rotation.y</p:attrName>
                                        </p:attrNameLst>
                                      </p:cBhvr>
                                      <p:tavLst>
                                        <p:tav tm="0">
                                          <p:val>
                                            <p:fltVal val="0"/>
                                          </p:val>
                                        </p:tav>
                                        <p:tav tm="3330">
                                          <p:val>
                                            <p:fltVal val="3.4873"/>
                                          </p:val>
                                        </p:tav>
                                        <p:tav tm="6660">
                                          <p:val>
                                            <p:fltVal val="6.0519"/>
                                          </p:val>
                                        </p:tav>
                                        <p:tav tm="9990">
                                          <p:val>
                                            <p:fltVal val="7.8356"/>
                                          </p:val>
                                        </p:tav>
                                        <p:tav tm="13320">
                                          <p:val>
                                            <p:fltVal val="8.9802"/>
                                          </p:val>
                                        </p:tav>
                                        <p:tav tm="16650">
                                          <p:val>
                                            <p:fltVal val="9.6274"/>
                                          </p:val>
                                        </p:tav>
                                        <p:tav tm="19970">
                                          <p:val>
                                            <p:fltVal val="9.9185"/>
                                          </p:val>
                                        </p:tav>
                                        <p:tav tm="23290">
                                          <p:val>
                                            <p:fltVal val="9.9968"/>
                                          </p:val>
                                        </p:tav>
                                        <p:tav tm="26620">
                                          <p:val>
                                            <p:fltVal val="9.9972"/>
                                          </p:val>
                                        </p:tav>
                                        <p:tav tm="29950">
                                          <p:val>
                                            <p:fltVal val="9.9223"/>
                                          </p:val>
                                        </p:tav>
                                        <p:tav tm="33280">
                                          <p:val>
                                            <p:fltVal val="9.6366"/>
                                          </p:val>
                                        </p:tav>
                                        <p:tav tm="36610">
                                          <p:val>
                                            <p:fltVal val="8.9984"/>
                                          </p:val>
                                        </p:tav>
                                        <p:tav tm="39940">
                                          <p:val>
                                            <p:fltVal val="7.8658"/>
                                          </p:val>
                                        </p:tav>
                                        <p:tav tm="43270">
                                          <p:val>
                                            <p:fltVal val="6.097"/>
                                          </p:val>
                                        </p:tav>
                                        <p:tav tm="46600">
                                          <p:val>
                                            <p:fltVal val="3.5502"/>
                                          </p:val>
                                        </p:tav>
                                        <p:tav tm="49930">
                                          <p:val>
                                            <p:fltVal val="0.0837"/>
                                          </p:val>
                                        </p:tav>
                                        <p:tav tm="53250">
                                          <p:val>
                                            <p:fltVal val="-3.4149"/>
                                          </p:val>
                                        </p:tav>
                                        <p:tav tm="56580">
                                          <p:val>
                                            <p:fltVal val="-6.0001"/>
                                          </p:val>
                                        </p:tav>
                                        <p:tav tm="59900">
                                          <p:val>
                                            <p:fltVal val="-7.7965"/>
                                          </p:val>
                                        </p:tav>
                                        <p:tav tm="63220">
                                          <p:val>
                                            <p:fltVal val="-8.9537"/>
                                          </p:val>
                                        </p:tav>
                                        <p:tav tm="66540">
                                          <p:val>
                                            <p:fltVal val="-9.6124"/>
                                          </p:val>
                                        </p:tav>
                                        <p:tav tm="69870">
                                          <p:val>
                                            <p:fltVal val="-9.9135"/>
                                          </p:val>
                                        </p:tav>
                                        <p:tav tm="73190">
                                          <p:val>
                                            <p:fltVal val="-9.9962"/>
                                          </p:val>
                                        </p:tav>
                                        <p:tav tm="76510">
                                          <p:val>
                                            <p:fltVal val="-9.9977"/>
                                          </p:val>
                                        </p:tav>
                                        <p:tav tm="79830">
                                          <p:val>
                                            <p:fltVal val="-9.9278"/>
                                          </p:val>
                                        </p:tav>
                                        <p:tav tm="83160">
                                          <p:val>
                                            <p:fltVal val="-9.6522"/>
                                          </p:val>
                                        </p:tav>
                                        <p:tav tm="86480">
                                          <p:val>
                                            <p:fltVal val="-9.0317"/>
                                          </p:val>
                                        </p:tav>
                                        <p:tav tm="89800">
                                          <p:val>
                                            <p:fltVal val="-7.9252"/>
                                          </p:val>
                                        </p:tav>
                                        <p:tav tm="93120">
                                          <p:val>
                                            <p:fltVal val="-6.1923"/>
                                          </p:val>
                                        </p:tav>
                                        <p:tav tm="96450">
                                          <p:val>
                                            <p:fltVal val="-3.6837"/>
                                          </p:val>
                                        </p:tav>
                                        <p:tav tm="100000">
                                          <p:val>
                                            <p:fltVal val="0"/>
                                          </p:val>
                                        </p:tav>
                                      </p:tavLst>
                                    </p:anim>
                                  </p:childTnLst>
                                </p:cTn>
                              </p:par>
                            </p:childTnLst>
                          </p:cTn>
                        </p:par>
                      </p:childTnLst>
                    </p:cTn>
                  </p:par>
                </p:childTnLst>
              </p:cTn>
              <p:nextCondLst>
                <p:cond evt="onClick" delay="0">
                  <p:tgtEl>
                    <p:spTgt spid="56"/>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C3B2B56-41FA-4081-A594-EC8CD8F3F013}"/>
              </a:ext>
            </a:extLst>
          </p:cNvPr>
          <p:cNvSpPr>
            <a:spLocks noGrp="1"/>
          </p:cNvSpPr>
          <p:nvPr>
            <p:ph type="sldNum" sz="quarter" idx="12"/>
          </p:nvPr>
        </p:nvSpPr>
        <p:spPr/>
        <p:txBody>
          <a:bodyPr/>
          <a:lstStyle/>
          <a:p>
            <a:fld id="{666D7441-A661-464A-8616-59533B53E3BB}" type="slidenum">
              <a:rPr lang="bg-BG" sz="2400" smtClean="0"/>
              <a:pPr/>
              <a:t>51</a:t>
            </a:fld>
            <a:endParaRPr lang="bg-BG" sz="2400" dirty="0"/>
          </a:p>
        </p:txBody>
      </p:sp>
      <p:sp>
        <p:nvSpPr>
          <p:cNvPr id="7" name="Title 1">
            <a:extLst>
              <a:ext uri="{FF2B5EF4-FFF2-40B4-BE49-F238E27FC236}">
                <a16:creationId xmlns:a16="http://schemas.microsoft.com/office/drawing/2014/main" id="{F9CCA86D-AA21-42CE-A6FC-73E5DD2AD0AF}"/>
              </a:ext>
            </a:extLst>
          </p:cNvPr>
          <p:cNvSpPr txBox="1">
            <a:spLocks/>
          </p:cNvSpPr>
          <p:nvPr/>
        </p:nvSpPr>
        <p:spPr>
          <a:xfrm>
            <a:off x="0" y="81723"/>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400" b="1" dirty="0">
                <a:solidFill>
                  <a:srgbClr val="009DD9">
                    <a:lumMod val="50000"/>
                  </a:srgbClr>
                </a:solidFill>
                <a:latin typeface="Times New Roman Cyr" pitchFamily="18" charset="0"/>
                <a:cs typeface="Times New Roman Cyr" pitchFamily="18" charset="0"/>
              </a:rPr>
              <a:t>Machine learning and optimization</a:t>
            </a:r>
            <a:endParaRPr kumimoji="0" lang="bg-BG" sz="3400" b="1" i="0" u="none" strike="noStrike" kern="1200" cap="none" spc="0" normalizeH="0" baseline="0" noProof="0" dirty="0">
              <a:ln>
                <a:noFill/>
              </a:ln>
              <a:solidFill>
                <a:srgbClr val="009DD9">
                  <a:lumMod val="50000"/>
                </a:srgbClr>
              </a:solidFill>
              <a:effectLst/>
              <a:uLnTx/>
              <a:uFillTx/>
              <a:latin typeface="Times New Roman Cyr" pitchFamily="18" charset="0"/>
              <a:ea typeface="+mj-ea"/>
              <a:cs typeface="Times New Roman Cyr" pitchFamily="18" charset="0"/>
            </a:endParaRPr>
          </a:p>
        </p:txBody>
      </p:sp>
      <p:pic>
        <p:nvPicPr>
          <p:cNvPr id="10" name="Picture 9">
            <a:extLst>
              <a:ext uri="{FF2B5EF4-FFF2-40B4-BE49-F238E27FC236}">
                <a16:creationId xmlns:a16="http://schemas.microsoft.com/office/drawing/2014/main" id="{7F22E974-173D-4FA7-98C1-5E6A25FBD5D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69273" y="913657"/>
            <a:ext cx="5184938" cy="2075442"/>
          </a:xfrm>
          <a:prstGeom prst="rect">
            <a:avLst/>
          </a:prstGeom>
        </p:spPr>
      </p:pic>
      <p:sp>
        <p:nvSpPr>
          <p:cNvPr id="11" name="TextBox 10">
            <a:extLst>
              <a:ext uri="{FF2B5EF4-FFF2-40B4-BE49-F238E27FC236}">
                <a16:creationId xmlns:a16="http://schemas.microsoft.com/office/drawing/2014/main" id="{5EA79791-161F-4FA0-BB62-8786196F7C1F}"/>
              </a:ext>
            </a:extLst>
          </p:cNvPr>
          <p:cNvSpPr txBox="1"/>
          <p:nvPr/>
        </p:nvSpPr>
        <p:spPr>
          <a:xfrm>
            <a:off x="5454211" y="1074215"/>
            <a:ext cx="3614635" cy="1754326"/>
          </a:xfrm>
          <a:prstGeom prst="rect">
            <a:avLst/>
          </a:prstGeom>
          <a:noFill/>
        </p:spPr>
        <p:txBody>
          <a:bodyPr wrap="square">
            <a:spAutoFit/>
          </a:bodyPr>
          <a:lstStyle/>
          <a:p>
            <a:pPr algn="just"/>
            <a:r>
              <a:rPr lang="en-US" sz="1800" dirty="0">
                <a:latin typeface="Arial" pitchFamily="34" charset="0"/>
                <a:cs typeface="Arial" pitchFamily="34" charset="0"/>
              </a:rPr>
              <a:t>This neural network is used to fit training examples to obtain a ML model that best approximate quantum random walk search algorithm. This model is used to optimize the quantum algorithm</a:t>
            </a:r>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3F98F7C-311B-40F7-918F-AE575CA778FD}"/>
                  </a:ext>
                </a:extLst>
              </p:cNvPr>
              <p:cNvSpPr txBox="1"/>
              <p:nvPr/>
            </p:nvSpPr>
            <p:spPr>
              <a:xfrm>
                <a:off x="153844" y="3045932"/>
                <a:ext cx="9036496" cy="2066207"/>
              </a:xfrm>
              <a:prstGeom prst="rect">
                <a:avLst/>
              </a:prstGeom>
              <a:noFill/>
            </p:spPr>
            <p:txBody>
              <a:bodyPr wrap="square">
                <a:spAutoFit/>
              </a:bodyPr>
              <a:lstStyle/>
              <a:p>
                <a:pPr algn="just"/>
                <a:r>
                  <a:rPr lang="en-US" sz="1800" dirty="0">
                    <a:latin typeface="Arial" pitchFamily="34" charset="0"/>
                    <a:cs typeface="Arial" pitchFamily="34" charset="0"/>
                  </a:rPr>
                  <a:t>Feed Forward NN – network were information flows from k-th to (k+1)-th layer. No information flows between neurons on the same layer or from (k+1)-th layer to the k-</a:t>
                </a:r>
                <a:r>
                  <a:rPr lang="en-US" sz="1800" dirty="0" err="1">
                    <a:latin typeface="Arial" pitchFamily="34" charset="0"/>
                    <a:cs typeface="Arial" pitchFamily="34" charset="0"/>
                  </a:rPr>
                  <a:t>th.</a:t>
                </a:r>
                <a:r>
                  <a:rPr lang="en-US" sz="1800" dirty="0">
                    <a:latin typeface="Arial" pitchFamily="34" charset="0"/>
                    <a:cs typeface="Arial" pitchFamily="34" charset="0"/>
                  </a:rPr>
                  <a:t> </a:t>
                </a:r>
              </a:p>
              <a:p>
                <a:pPr algn="just"/>
                <a:r>
                  <a:rPr lang="en-US" sz="1800" dirty="0">
                    <a:latin typeface="Arial" pitchFamily="34" charset="0"/>
                    <a:cs typeface="Arial" pitchFamily="34" charset="0"/>
                  </a:rPr>
                  <a:t>Activation Function of neuron – non-linear function, witch result depends on the input </a:t>
                </a:r>
              </a:p>
              <a:p>
                <a:pPr algn="just"/>
                <a14:m>
                  <m:oMath xmlns:m="http://schemas.openxmlformats.org/officeDocument/2006/math">
                    <m:r>
                      <a:rPr lang="en-US" sz="1800" b="0" i="1" smtClean="0">
                        <a:latin typeface="Cambria Math" panose="02040503050406030204" pitchFamily="18" charset="0"/>
                        <a:cs typeface="Arial" pitchFamily="34" charset="0"/>
                      </a:rPr>
                      <m:t>𝑆𝐸𝐿𝑈</m:t>
                    </m:r>
                    <m:d>
                      <m:dPr>
                        <m:ctrlPr>
                          <a:rPr lang="en-US" sz="1800" b="0" i="1" smtClean="0">
                            <a:latin typeface="Cambria Math" panose="02040503050406030204" pitchFamily="18" charset="0"/>
                            <a:cs typeface="Arial" pitchFamily="34" charset="0"/>
                          </a:rPr>
                        </m:ctrlPr>
                      </m:dPr>
                      <m:e>
                        <m:r>
                          <a:rPr lang="en-US" sz="1800" b="0" i="1" smtClean="0">
                            <a:latin typeface="Cambria Math" panose="02040503050406030204" pitchFamily="18" charset="0"/>
                            <a:cs typeface="Arial" pitchFamily="34" charset="0"/>
                          </a:rPr>
                          <m:t>𝑥</m:t>
                        </m:r>
                      </m:e>
                    </m:d>
                    <m:r>
                      <a:rPr lang="en-US" sz="1800" b="0" i="1" smtClean="0">
                        <a:latin typeface="Cambria Math" panose="02040503050406030204" pitchFamily="18" charset="0"/>
                        <a:cs typeface="Arial" pitchFamily="34" charset="0"/>
                      </a:rPr>
                      <m:t>=</m:t>
                    </m:r>
                    <m:d>
                      <m:dPr>
                        <m:begChr m:val="{"/>
                        <m:endChr m:val=""/>
                        <m:ctrlPr>
                          <a:rPr lang="en-US" sz="1800" b="0" i="1" smtClean="0">
                            <a:latin typeface="Cambria Math" panose="02040503050406030204" pitchFamily="18" charset="0"/>
                            <a:cs typeface="Arial" pitchFamily="34" charset="0"/>
                          </a:rPr>
                        </m:ctrlPr>
                      </m:dPr>
                      <m:e>
                        <m:m>
                          <m:mPr>
                            <m:mcs>
                              <m:mc>
                                <m:mcPr>
                                  <m:count m:val="2"/>
                                  <m:mcJc m:val="center"/>
                                </m:mcPr>
                              </m:mc>
                            </m:mcs>
                            <m:ctrlPr>
                              <a:rPr lang="en-US" sz="1800" b="0" i="1" smtClean="0">
                                <a:latin typeface="Cambria Math" panose="02040503050406030204" pitchFamily="18" charset="0"/>
                                <a:cs typeface="Arial" pitchFamily="34" charset="0"/>
                              </a:rPr>
                            </m:ctrlPr>
                          </m:mPr>
                          <m:mr>
                            <m:e>
                              <m:r>
                                <m:rPr>
                                  <m:brk m:alnAt="7"/>
                                </m:rPr>
                                <a:rPr lang="en-US" sz="1800" b="0" i="1" smtClean="0">
                                  <a:latin typeface="Cambria Math" panose="02040503050406030204" pitchFamily="18" charset="0"/>
                                  <a:cs typeface="Arial" pitchFamily="34" charset="0"/>
                                </a:rPr>
                                <m:t>𝑥</m:t>
                              </m:r>
                            </m:e>
                            <m:e>
                              <m:r>
                                <a:rPr lang="en-US" sz="1800" b="0" i="1" smtClean="0">
                                  <a:latin typeface="Cambria Math" panose="02040503050406030204" pitchFamily="18" charset="0"/>
                                  <a:cs typeface="Arial" pitchFamily="34" charset="0"/>
                                </a:rPr>
                                <m:t>𝑖𝑓</m:t>
                              </m:r>
                              <m:r>
                                <a:rPr lang="en-US" sz="1800" b="0" i="1" smtClean="0">
                                  <a:latin typeface="Cambria Math" panose="02040503050406030204" pitchFamily="18" charset="0"/>
                                  <a:cs typeface="Arial" pitchFamily="34" charset="0"/>
                                </a:rPr>
                                <m:t> </m:t>
                              </m:r>
                              <m:r>
                                <a:rPr lang="en-US" sz="1800" b="0" i="1" smtClean="0">
                                  <a:latin typeface="Cambria Math" panose="02040503050406030204" pitchFamily="18" charset="0"/>
                                  <a:cs typeface="Arial" pitchFamily="34" charset="0"/>
                                </a:rPr>
                                <m:t>𝑥</m:t>
                              </m:r>
                              <m:r>
                                <a:rPr lang="en-US" sz="1800" b="0" i="1" smtClean="0">
                                  <a:latin typeface="Cambria Math" panose="02040503050406030204" pitchFamily="18" charset="0"/>
                                  <a:cs typeface="Arial" pitchFamily="34" charset="0"/>
                                </a:rPr>
                                <m:t>&gt;0</m:t>
                              </m:r>
                            </m:e>
                          </m:mr>
                          <m:mr>
                            <m:e>
                              <m:r>
                                <m:rPr>
                                  <m:nor/>
                                </m:rPr>
                                <a:rPr lang="en-US" sz="1800">
                                  <a:latin typeface="Arial" panose="020B0604020202020204" pitchFamily="34" charset="0"/>
                                  <a:cs typeface="Arial" panose="020B0604020202020204" pitchFamily="34" charset="0"/>
                                </a:rPr>
                                <m:t>1.673</m:t>
                              </m:r>
                              <m:d>
                                <m:dPr>
                                  <m:ctrlPr>
                                    <a:rPr lang="en-US" sz="1800" i="1">
                                      <a:latin typeface="Cambria Math" panose="02040503050406030204" pitchFamily="18" charset="0"/>
                                      <a:ea typeface="Cambria Math" panose="02040503050406030204" pitchFamily="18" charset="0"/>
                                      <a:cs typeface="Arial" pitchFamily="34" charset="0"/>
                                    </a:rPr>
                                  </m:ctrlPr>
                                </m:dPr>
                                <m:e>
                                  <m:sSup>
                                    <m:sSupPr>
                                      <m:ctrlPr>
                                        <a:rPr lang="en-US" sz="1800" i="1">
                                          <a:latin typeface="Cambria Math" panose="02040503050406030204" pitchFamily="18" charset="0"/>
                                          <a:ea typeface="Cambria Math" panose="02040503050406030204" pitchFamily="18" charset="0"/>
                                          <a:cs typeface="Arial" pitchFamily="34" charset="0"/>
                                        </a:rPr>
                                      </m:ctrlPr>
                                    </m:sSupPr>
                                    <m:e>
                                      <m:r>
                                        <a:rPr lang="en-US" sz="1800" i="1">
                                          <a:latin typeface="Cambria Math" panose="02040503050406030204" pitchFamily="18" charset="0"/>
                                          <a:ea typeface="Cambria Math" panose="02040503050406030204" pitchFamily="18" charset="0"/>
                                          <a:cs typeface="Arial" pitchFamily="34" charset="0"/>
                                        </a:rPr>
                                        <m:t>𝑒</m:t>
                                      </m:r>
                                    </m:e>
                                    <m:sup>
                                      <m:r>
                                        <a:rPr lang="en-US" sz="1800" i="1">
                                          <a:latin typeface="Cambria Math" panose="02040503050406030204" pitchFamily="18" charset="0"/>
                                          <a:ea typeface="Cambria Math" panose="02040503050406030204" pitchFamily="18" charset="0"/>
                                          <a:cs typeface="Arial" pitchFamily="34" charset="0"/>
                                        </a:rPr>
                                        <m:t>𝑥</m:t>
                                      </m:r>
                                    </m:sup>
                                  </m:sSup>
                                  <m:r>
                                    <a:rPr lang="en-US" sz="1800" i="1">
                                      <a:latin typeface="Cambria Math" panose="02040503050406030204" pitchFamily="18" charset="0"/>
                                      <a:ea typeface="Cambria Math" panose="02040503050406030204" pitchFamily="18" charset="0"/>
                                      <a:cs typeface="Arial" pitchFamily="34" charset="0"/>
                                    </a:rPr>
                                    <m:t>−1</m:t>
                                  </m:r>
                                </m:e>
                              </m:d>
                            </m:e>
                            <m:e>
                              <m:r>
                                <a:rPr lang="en-US" sz="1800" i="1">
                                  <a:latin typeface="Cambria Math" panose="02040503050406030204" pitchFamily="18" charset="0"/>
                                  <a:cs typeface="Arial" pitchFamily="34" charset="0"/>
                                </a:rPr>
                                <m:t>𝑖𝑓</m:t>
                              </m:r>
                              <m:r>
                                <a:rPr lang="en-US" sz="1800" i="1">
                                  <a:latin typeface="Cambria Math" panose="02040503050406030204" pitchFamily="18" charset="0"/>
                                  <a:cs typeface="Arial" pitchFamily="34" charset="0"/>
                                </a:rPr>
                                <m:t> </m:t>
                              </m:r>
                              <m:r>
                                <a:rPr lang="en-US" sz="1800" i="1">
                                  <a:latin typeface="Cambria Math" panose="02040503050406030204" pitchFamily="18" charset="0"/>
                                  <a:cs typeface="Arial" pitchFamily="34" charset="0"/>
                                </a:rPr>
                                <m:t>𝑥</m:t>
                              </m:r>
                              <m:r>
                                <a:rPr lang="en-US" sz="1800" i="1" smtClean="0">
                                  <a:latin typeface="Cambria Math" panose="02040503050406030204" pitchFamily="18" charset="0"/>
                                  <a:ea typeface="Cambria Math" panose="02040503050406030204" pitchFamily="18" charset="0"/>
                                  <a:cs typeface="Arial" pitchFamily="34" charset="0"/>
                                </a:rPr>
                                <m:t>≤</m:t>
                              </m:r>
                              <m:r>
                                <a:rPr lang="en-US" sz="1800" i="1">
                                  <a:latin typeface="Cambria Math" panose="02040503050406030204" pitchFamily="18" charset="0"/>
                                  <a:cs typeface="Arial" pitchFamily="34" charset="0"/>
                                </a:rPr>
                                <m:t>0</m:t>
                              </m:r>
                            </m:e>
                          </m:mr>
                        </m:m>
                      </m:e>
                    </m:d>
                    <m:r>
                      <a:rPr lang="en-US" sz="1800" b="0" i="1" smtClean="0">
                        <a:latin typeface="Cambria Math" panose="02040503050406030204" pitchFamily="18" charset="0"/>
                        <a:cs typeface="Arial" pitchFamily="34" charset="0"/>
                      </a:rPr>
                      <m:t> </m:t>
                    </m:r>
                  </m:oMath>
                </a14:m>
                <a:r>
                  <a:rPr lang="en-US" sz="1800" dirty="0">
                    <a:latin typeface="Arial" pitchFamily="34" charset="0"/>
                    <a:cs typeface="Arial" pitchFamily="34" charset="0"/>
                  </a:rPr>
                  <a:t>	</a:t>
                </a:r>
              </a:p>
              <a:p>
                <a:pPr algn="just"/>
                <a14:m>
                  <m:oMathPara xmlns:m="http://schemas.openxmlformats.org/officeDocument/2006/math">
                    <m:oMathParaPr>
                      <m:jc m:val="left"/>
                    </m:oMathParaPr>
                    <m:oMath xmlns:m="http://schemas.openxmlformats.org/officeDocument/2006/math">
                      <m:r>
                        <a:rPr lang="en-US" sz="1800" b="0" i="1" smtClean="0">
                          <a:latin typeface="Cambria Math" panose="02040503050406030204" pitchFamily="18" charset="0"/>
                          <a:cs typeface="Arial" pitchFamily="34" charset="0"/>
                        </a:rPr>
                        <m:t>𝑆𝑖𝑔𝑚𝑜𝑖𝑑</m:t>
                      </m:r>
                      <m:d>
                        <m:dPr>
                          <m:ctrlPr>
                            <a:rPr lang="en-US" sz="1800" b="0" i="1" smtClean="0">
                              <a:latin typeface="Cambria Math" panose="02040503050406030204" pitchFamily="18" charset="0"/>
                              <a:cs typeface="Arial" pitchFamily="34" charset="0"/>
                            </a:rPr>
                          </m:ctrlPr>
                        </m:dPr>
                        <m:e>
                          <m:r>
                            <a:rPr lang="en-US" sz="1800" b="0" i="1" smtClean="0">
                              <a:latin typeface="Cambria Math" panose="02040503050406030204" pitchFamily="18" charset="0"/>
                              <a:cs typeface="Arial" pitchFamily="34" charset="0"/>
                            </a:rPr>
                            <m:t>𝑥</m:t>
                          </m:r>
                        </m:e>
                      </m:d>
                      <m:r>
                        <a:rPr lang="en-US" sz="1800" i="1">
                          <a:latin typeface="Cambria Math" panose="02040503050406030204" pitchFamily="18" charset="0"/>
                          <a:cs typeface="Arial" pitchFamily="34" charset="0"/>
                        </a:rPr>
                        <m:t>=</m:t>
                      </m:r>
                      <m:f>
                        <m:fPr>
                          <m:ctrlPr>
                            <a:rPr lang="en-US" sz="1800" i="1" smtClean="0">
                              <a:latin typeface="Cambria Math" panose="02040503050406030204" pitchFamily="18" charset="0"/>
                              <a:cs typeface="Arial" pitchFamily="34" charset="0"/>
                            </a:rPr>
                          </m:ctrlPr>
                        </m:fPr>
                        <m:num>
                          <m:r>
                            <a:rPr lang="en-US" sz="1800" b="0" i="1" smtClean="0">
                              <a:latin typeface="Cambria Math" panose="02040503050406030204" pitchFamily="18" charset="0"/>
                              <a:cs typeface="Arial" pitchFamily="34" charset="0"/>
                            </a:rPr>
                            <m:t>1</m:t>
                          </m:r>
                        </m:num>
                        <m:den>
                          <m:r>
                            <a:rPr lang="en-US" sz="1800" b="0" i="1" smtClean="0">
                              <a:latin typeface="Cambria Math" panose="02040503050406030204" pitchFamily="18" charset="0"/>
                              <a:cs typeface="Arial" pitchFamily="34" charset="0"/>
                            </a:rPr>
                            <m:t>1+</m:t>
                          </m:r>
                          <m:sSup>
                            <m:sSupPr>
                              <m:ctrlPr>
                                <a:rPr lang="en-US" sz="1800" b="0" i="1" smtClean="0">
                                  <a:latin typeface="Cambria Math" panose="02040503050406030204" pitchFamily="18" charset="0"/>
                                  <a:cs typeface="Arial" pitchFamily="34" charset="0"/>
                                </a:rPr>
                              </m:ctrlPr>
                            </m:sSupPr>
                            <m:e>
                              <m:r>
                                <a:rPr lang="en-US" sz="1800" b="0" i="1" smtClean="0">
                                  <a:latin typeface="Cambria Math" panose="02040503050406030204" pitchFamily="18" charset="0"/>
                                  <a:cs typeface="Arial" pitchFamily="34" charset="0"/>
                                </a:rPr>
                                <m:t>𝑒</m:t>
                              </m:r>
                            </m:e>
                            <m:sup>
                              <m:r>
                                <a:rPr lang="en-US" sz="1800" b="0" i="1" smtClean="0">
                                  <a:latin typeface="Cambria Math" panose="02040503050406030204" pitchFamily="18" charset="0"/>
                                  <a:cs typeface="Arial" pitchFamily="34" charset="0"/>
                                </a:rPr>
                                <m:t>−</m:t>
                              </m:r>
                              <m:r>
                                <a:rPr lang="en-US" sz="1800" b="0" i="1" smtClean="0">
                                  <a:latin typeface="Cambria Math" panose="02040503050406030204" pitchFamily="18" charset="0"/>
                                  <a:cs typeface="Arial" pitchFamily="34" charset="0"/>
                                </a:rPr>
                                <m:t>𝑥</m:t>
                              </m:r>
                            </m:sup>
                          </m:sSup>
                        </m:den>
                      </m:f>
                    </m:oMath>
                  </m:oMathPara>
                </a14:m>
                <a:endParaRPr lang="en-US" sz="1800" dirty="0">
                  <a:latin typeface="Arial" pitchFamily="34" charset="0"/>
                  <a:cs typeface="Arial" pitchFamily="34" charset="0"/>
                </a:endParaRPr>
              </a:p>
            </p:txBody>
          </p:sp>
        </mc:Choice>
        <mc:Fallback xmlns="">
          <p:sp>
            <p:nvSpPr>
              <p:cNvPr id="8" name="TextBox 7">
                <a:extLst>
                  <a:ext uri="{FF2B5EF4-FFF2-40B4-BE49-F238E27FC236}">
                    <a16:creationId xmlns:a16="http://schemas.microsoft.com/office/drawing/2014/main" id="{A3F98F7C-311B-40F7-918F-AE575CA778FD}"/>
                  </a:ext>
                </a:extLst>
              </p:cNvPr>
              <p:cNvSpPr txBox="1">
                <a:spLocks noRot="1" noChangeAspect="1" noMove="1" noResize="1" noEditPoints="1" noAdjustHandles="1" noChangeArrowheads="1" noChangeShapeType="1" noTextEdit="1"/>
              </p:cNvSpPr>
              <p:nvPr/>
            </p:nvSpPr>
            <p:spPr>
              <a:xfrm>
                <a:off x="153844" y="3045932"/>
                <a:ext cx="9036496" cy="2066207"/>
              </a:xfrm>
              <a:prstGeom prst="rect">
                <a:avLst/>
              </a:prstGeom>
              <a:blipFill>
                <a:blip r:embed="rId4"/>
                <a:stretch>
                  <a:fillRect l="-539" t="-1770" r="-539"/>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2F62AE3A-EEE5-4654-9B27-BA95F729CFC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4839984" y="4400013"/>
            <a:ext cx="4104456" cy="2052228"/>
          </a:xfrm>
          <a:prstGeom prst="rect">
            <a:avLst/>
          </a:prstGeom>
        </p:spPr>
      </p:pic>
      <p:sp>
        <p:nvSpPr>
          <p:cNvPr id="17" name="TextBox 16">
            <a:extLst>
              <a:ext uri="{FF2B5EF4-FFF2-40B4-BE49-F238E27FC236}">
                <a16:creationId xmlns:a16="http://schemas.microsoft.com/office/drawing/2014/main" id="{C1DEACA5-5C8B-4C22-9FF1-F6C2574153F3}"/>
              </a:ext>
            </a:extLst>
          </p:cNvPr>
          <p:cNvSpPr txBox="1"/>
          <p:nvPr/>
        </p:nvSpPr>
        <p:spPr>
          <a:xfrm>
            <a:off x="153844" y="5069340"/>
            <a:ext cx="4706501" cy="1200329"/>
          </a:xfrm>
          <a:prstGeom prst="rect">
            <a:avLst/>
          </a:prstGeom>
          <a:noFill/>
        </p:spPr>
        <p:txBody>
          <a:bodyPr wrap="square">
            <a:spAutoFit/>
          </a:bodyPr>
          <a:lstStyle/>
          <a:p>
            <a:r>
              <a:rPr lang="en-US" sz="1800" dirty="0">
                <a:latin typeface="Arial" pitchFamily="34" charset="0"/>
                <a:cs typeface="Arial" pitchFamily="34" charset="0"/>
              </a:rPr>
              <a:t>Gradient descent is an iterative optimization algorithm for finding a local minimum of a function by making steps at direction of the steepest descent. </a:t>
            </a:r>
            <a:endParaRPr lang="en-US" dirty="0"/>
          </a:p>
        </p:txBody>
      </p:sp>
      <p:sp>
        <p:nvSpPr>
          <p:cNvPr id="4" name="Контейнер за долния колонтитул 3">
            <a:extLst>
              <a:ext uri="{FF2B5EF4-FFF2-40B4-BE49-F238E27FC236}">
                <a16:creationId xmlns:a16="http://schemas.microsoft.com/office/drawing/2014/main" id="{BF795AD4-C0B8-3E5B-F8CE-5B45E49362E9}"/>
              </a:ext>
            </a:extLst>
          </p:cNvPr>
          <p:cNvSpPr>
            <a:spLocks noGrp="1"/>
          </p:cNvSpPr>
          <p:nvPr>
            <p:ph type="ftr" sz="quarter" idx="11"/>
          </p:nvPr>
        </p:nvSpPr>
        <p:spPr>
          <a:xfrm>
            <a:off x="3316917" y="6423445"/>
            <a:ext cx="4679482"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9" name="Контейнер за дата 8">
            <a:extLst>
              <a:ext uri="{FF2B5EF4-FFF2-40B4-BE49-F238E27FC236}">
                <a16:creationId xmlns:a16="http://schemas.microsoft.com/office/drawing/2014/main" id="{923F1F90-395E-51E3-03F9-E6BAEB4AA4FD}"/>
              </a:ext>
            </a:extLst>
          </p:cNvPr>
          <p:cNvSpPr>
            <a:spLocks noGrp="1"/>
          </p:cNvSpPr>
          <p:nvPr>
            <p:ph type="dt" sz="half" idx="10"/>
          </p:nvPr>
        </p:nvSpPr>
        <p:spPr>
          <a:xfrm>
            <a:off x="756614" y="6421000"/>
            <a:ext cx="2057400" cy="365125"/>
          </a:xfrm>
        </p:spPr>
        <p:txBody>
          <a:bodyPr/>
          <a:lstStyle/>
          <a:p>
            <a:fld id="{83028461-FCC7-4993-8FF1-B0D5C2433081}" type="datetime1">
              <a:rPr lang="en-US" sz="1700" smtClean="0">
                <a:solidFill>
                  <a:srgbClr val="FFC000"/>
                </a:solidFill>
              </a:rPr>
              <a:t>12/21/2022</a:t>
            </a:fld>
            <a:endParaRPr lang="bg-BG" sz="1700" dirty="0">
              <a:solidFill>
                <a:srgbClr val="FFC000"/>
              </a:solidFill>
            </a:endParaRPr>
          </a:p>
        </p:txBody>
      </p:sp>
    </p:spTree>
    <p:extLst>
      <p:ext uri="{BB962C8B-B14F-4D97-AF65-F5344CB8AC3E}">
        <p14:creationId xmlns:p14="http://schemas.microsoft.com/office/powerpoint/2010/main" val="31774041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Картина 70">
            <a:extLst>
              <a:ext uri="{FF2B5EF4-FFF2-40B4-BE49-F238E27FC236}">
                <a16:creationId xmlns:a16="http://schemas.microsoft.com/office/drawing/2014/main" id="{93B4D49A-AA8B-440C-9792-F62C47EA0C7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1" t="5624" r="-249"/>
          <a:stretch/>
        </p:blipFill>
        <p:spPr bwMode="auto">
          <a:xfrm>
            <a:off x="5045267" y="308110"/>
            <a:ext cx="3973160" cy="3096344"/>
          </a:xfrm>
          <a:prstGeom prst="rect">
            <a:avLst/>
          </a:prstGeom>
          <a:noFill/>
          <a:ln>
            <a:noFill/>
          </a:ln>
          <a:extLst>
            <a:ext uri="{53640926-AAD7-44D8-BBD7-CCE9431645EC}">
              <a14:shadowObscured xmlns:a14="http://schemas.microsoft.com/office/drawing/2010/main"/>
            </a:ext>
          </a:extLst>
        </p:spPr>
      </p:pic>
      <p:pic>
        <p:nvPicPr>
          <p:cNvPr id="9" name="Картина 3483">
            <a:extLst>
              <a:ext uri="{FF2B5EF4-FFF2-40B4-BE49-F238E27FC236}">
                <a16:creationId xmlns:a16="http://schemas.microsoft.com/office/drawing/2014/main" id="{F5691063-4EC6-4746-859A-11B2EEFB07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429000"/>
            <a:ext cx="4382059" cy="2975724"/>
          </a:xfrm>
          <a:prstGeom prst="rect">
            <a:avLst/>
          </a:prstGeom>
          <a:noFill/>
          <a:ln>
            <a:noFill/>
          </a:ln>
        </p:spPr>
      </p:pic>
      <p:sp>
        <p:nvSpPr>
          <p:cNvPr id="7" name="TextBox 6">
            <a:extLst>
              <a:ext uri="{FF2B5EF4-FFF2-40B4-BE49-F238E27FC236}">
                <a16:creationId xmlns:a16="http://schemas.microsoft.com/office/drawing/2014/main" id="{2389BDD3-4E02-4039-8841-E46D03541963}"/>
              </a:ext>
            </a:extLst>
          </p:cNvPr>
          <p:cNvSpPr txBox="1"/>
          <p:nvPr/>
        </p:nvSpPr>
        <p:spPr>
          <a:xfrm>
            <a:off x="65913" y="908720"/>
            <a:ext cx="4909264" cy="2585323"/>
          </a:xfrm>
          <a:prstGeom prst="rect">
            <a:avLst/>
          </a:prstGeom>
          <a:noFill/>
        </p:spPr>
        <p:txBody>
          <a:bodyPr wrap="square">
            <a:spAutoFit/>
          </a:bodyPr>
          <a:lstStyle/>
          <a:p>
            <a:pPr algn="just"/>
            <a:r>
              <a:rPr lang="en-US" sz="1800" dirty="0">
                <a:latin typeface="Arial" pitchFamily="34" charset="0"/>
                <a:cs typeface="Arial" pitchFamily="34" charset="0"/>
              </a:rPr>
              <a:t>Epoch – one run of the neuron network trough training examples. Network update its parameters at end of each epoch.</a:t>
            </a:r>
          </a:p>
          <a:p>
            <a:pPr algn="just"/>
            <a:r>
              <a:rPr lang="en-US" sz="1800" dirty="0">
                <a:latin typeface="Arial" pitchFamily="34" charset="0"/>
                <a:cs typeface="Arial" pitchFamily="34" charset="0"/>
              </a:rPr>
              <a:t>Batch Gradient Descent – At each epoch, lost function is calculated by smaller portion of training examples (batch). This batch is taken by random training examples. Therefore there is larger uncertainty at the end of the training, lost function oscillate around the minimum.</a:t>
            </a:r>
            <a:endParaRPr lang="en-US" dirty="0"/>
          </a:p>
        </p:txBody>
      </p:sp>
      <p:sp>
        <p:nvSpPr>
          <p:cNvPr id="11" name="TextBox 10">
            <a:extLst>
              <a:ext uri="{FF2B5EF4-FFF2-40B4-BE49-F238E27FC236}">
                <a16:creationId xmlns:a16="http://schemas.microsoft.com/office/drawing/2014/main" id="{E6759F3F-6660-4C7A-B3A6-3BAD80D48260}"/>
              </a:ext>
            </a:extLst>
          </p:cNvPr>
          <p:cNvSpPr txBox="1"/>
          <p:nvPr/>
        </p:nvSpPr>
        <p:spPr>
          <a:xfrm>
            <a:off x="4665149" y="3367336"/>
            <a:ext cx="4444509" cy="3293209"/>
          </a:xfrm>
          <a:prstGeom prst="rect">
            <a:avLst/>
          </a:prstGeom>
          <a:noFill/>
        </p:spPr>
        <p:txBody>
          <a:bodyPr wrap="square">
            <a:spAutoFit/>
          </a:bodyPr>
          <a:lstStyle/>
          <a:p>
            <a:pPr algn="just"/>
            <a:r>
              <a:rPr lang="en-US" sz="1600" dirty="0">
                <a:latin typeface="Arial" pitchFamily="34" charset="0"/>
                <a:cs typeface="Arial" pitchFamily="34" charset="0"/>
              </a:rPr>
              <a:t>Training Set – set used to train NN</a:t>
            </a:r>
          </a:p>
          <a:p>
            <a:pPr algn="just"/>
            <a:r>
              <a:rPr lang="en-US" sz="1600" dirty="0">
                <a:latin typeface="Arial" pitchFamily="34" charset="0"/>
                <a:cs typeface="Arial" pitchFamily="34" charset="0"/>
              </a:rPr>
              <a:t>Validation Set – set used to evaluate NN</a:t>
            </a:r>
          </a:p>
          <a:p>
            <a:pPr algn="just"/>
            <a:r>
              <a:rPr lang="en-US" sz="1600" dirty="0">
                <a:latin typeface="Arial" pitchFamily="34" charset="0"/>
                <a:cs typeface="Arial" pitchFamily="34" charset="0"/>
              </a:rPr>
              <a:t>Lost function – measure how well ML model fit training examples (depend of network parameters)</a:t>
            </a:r>
          </a:p>
          <a:p>
            <a:pPr algn="just"/>
            <a:r>
              <a:rPr lang="en-US" sz="1600" dirty="0">
                <a:latin typeface="Arial" pitchFamily="34" charset="0"/>
                <a:cs typeface="Arial" pitchFamily="34" charset="0"/>
              </a:rPr>
              <a:t>Early stopping – stop training of NN when LF on VS starts to worsen trough the epochs</a:t>
            </a:r>
          </a:p>
          <a:p>
            <a:pPr algn="just"/>
            <a:r>
              <a:rPr lang="en-US" sz="1600" dirty="0">
                <a:latin typeface="Arial" pitchFamily="34" charset="0"/>
                <a:cs typeface="Arial" pitchFamily="34" charset="0"/>
              </a:rPr>
              <a:t>On the left figure darker colors correspond to smaller lost function =&gt; better ML model </a:t>
            </a:r>
          </a:p>
          <a:p>
            <a:pPr algn="just"/>
            <a:r>
              <a:rPr lang="en-US" sz="1600" dirty="0">
                <a:latin typeface="Arial" pitchFamily="34" charset="0"/>
                <a:cs typeface="Arial" pitchFamily="34" charset="0"/>
              </a:rPr>
              <a:t>Adam optimization is a stochastic gradient descent method that is based on adaptive estimation of expected value and variance</a:t>
            </a:r>
          </a:p>
          <a:p>
            <a:pPr algn="just"/>
            <a:endParaRPr lang="en-US" sz="1600" dirty="0">
              <a:latin typeface="Arial" pitchFamily="34" charset="0"/>
              <a:cs typeface="Arial" pitchFamily="34" charset="0"/>
            </a:endParaRPr>
          </a:p>
        </p:txBody>
      </p:sp>
      <p:sp>
        <p:nvSpPr>
          <p:cNvPr id="4" name="Контейнер за долния колонтитул 3">
            <a:extLst>
              <a:ext uri="{FF2B5EF4-FFF2-40B4-BE49-F238E27FC236}">
                <a16:creationId xmlns:a16="http://schemas.microsoft.com/office/drawing/2014/main" id="{41855B54-6F7B-76AF-2B86-BD23C24075AB}"/>
              </a:ext>
            </a:extLst>
          </p:cNvPr>
          <p:cNvSpPr>
            <a:spLocks noGrp="1"/>
          </p:cNvSpPr>
          <p:nvPr>
            <p:ph type="ftr" sz="quarter" idx="11"/>
          </p:nvPr>
        </p:nvSpPr>
        <p:spPr>
          <a:xfrm>
            <a:off x="3635896" y="6458726"/>
            <a:ext cx="4679482"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12" name="Контейнер за дата 11">
            <a:extLst>
              <a:ext uri="{FF2B5EF4-FFF2-40B4-BE49-F238E27FC236}">
                <a16:creationId xmlns:a16="http://schemas.microsoft.com/office/drawing/2014/main" id="{DE2004B8-E29E-5645-9468-195742DAD7B2}"/>
              </a:ext>
            </a:extLst>
          </p:cNvPr>
          <p:cNvSpPr>
            <a:spLocks noGrp="1"/>
          </p:cNvSpPr>
          <p:nvPr>
            <p:ph type="dt" sz="half" idx="10"/>
          </p:nvPr>
        </p:nvSpPr>
        <p:spPr>
          <a:xfrm>
            <a:off x="755576" y="6422734"/>
            <a:ext cx="2057400" cy="365125"/>
          </a:xfrm>
        </p:spPr>
        <p:txBody>
          <a:bodyPr/>
          <a:lstStyle/>
          <a:p>
            <a:fld id="{E9A445E1-8786-48DE-944C-9559E2367F71}" type="datetime1">
              <a:rPr lang="en-US" sz="1700" smtClean="0">
                <a:solidFill>
                  <a:srgbClr val="FFC000"/>
                </a:solidFill>
              </a:rPr>
              <a:t>12/21/2022</a:t>
            </a:fld>
            <a:endParaRPr lang="bg-BG" sz="1700" dirty="0">
              <a:solidFill>
                <a:srgbClr val="FFC000"/>
              </a:solidFill>
            </a:endParaRPr>
          </a:p>
        </p:txBody>
      </p:sp>
      <p:sp>
        <p:nvSpPr>
          <p:cNvPr id="2" name="Контейнер за номер на слайда 1">
            <a:extLst>
              <a:ext uri="{FF2B5EF4-FFF2-40B4-BE49-F238E27FC236}">
                <a16:creationId xmlns:a16="http://schemas.microsoft.com/office/drawing/2014/main" id="{B0941D22-9080-F287-B000-A5AD501DBC3D}"/>
              </a:ext>
            </a:extLst>
          </p:cNvPr>
          <p:cNvSpPr>
            <a:spLocks noGrp="1"/>
          </p:cNvSpPr>
          <p:nvPr>
            <p:ph type="sldNum" sz="quarter" idx="12"/>
          </p:nvPr>
        </p:nvSpPr>
        <p:spPr/>
        <p:txBody>
          <a:bodyPr/>
          <a:lstStyle/>
          <a:p>
            <a:fld id="{666D7441-A661-464A-8616-59533B53E3BB}" type="slidenum">
              <a:rPr lang="bg-BG" smtClean="0"/>
              <a:pPr/>
              <a:t>52</a:t>
            </a:fld>
            <a:endParaRPr lang="bg-BG"/>
          </a:p>
        </p:txBody>
      </p:sp>
    </p:spTree>
    <p:extLst>
      <p:ext uri="{BB962C8B-B14F-4D97-AF65-F5344CB8AC3E}">
        <p14:creationId xmlns:p14="http://schemas.microsoft.com/office/powerpoint/2010/main" val="9166491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CC9CF7-0319-440A-8917-C1FEC4B14D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65701" y="3196321"/>
            <a:ext cx="5396783" cy="2160240"/>
          </a:xfrm>
          <a:prstGeom prst="rect">
            <a:avLst/>
          </a:prstGeom>
        </p:spPr>
      </p:pic>
      <p:sp>
        <p:nvSpPr>
          <p:cNvPr id="13" name="Title 1">
            <a:extLst>
              <a:ext uri="{FF2B5EF4-FFF2-40B4-BE49-F238E27FC236}">
                <a16:creationId xmlns:a16="http://schemas.microsoft.com/office/drawing/2014/main" id="{F89B0E24-86A5-4147-AFB6-C87724DC2023}"/>
              </a:ext>
            </a:extLst>
          </p:cNvPr>
          <p:cNvSpPr txBox="1">
            <a:spLocks/>
          </p:cNvSpPr>
          <p:nvPr/>
        </p:nvSpPr>
        <p:spPr>
          <a:xfrm>
            <a:off x="251520" y="501650"/>
            <a:ext cx="9144000" cy="6480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defTabSz="914400"/>
            <a:r>
              <a:rPr lang="en-US" sz="3400" b="1" dirty="0">
                <a:solidFill>
                  <a:schemeClr val="accent2">
                    <a:lumMod val="50000"/>
                  </a:schemeClr>
                </a:solidFill>
                <a:latin typeface="Times New Roman Cyr" pitchFamily="18" charset="0"/>
                <a:cs typeface="Times New Roman Cyr" pitchFamily="18" charset="0"/>
              </a:rPr>
              <a:t>Optimizing walk coin by machine learning </a:t>
            </a:r>
            <a:endParaRPr lang="bg-BG" sz="3400" b="1" dirty="0">
              <a:solidFill>
                <a:schemeClr val="accent2">
                  <a:lumMod val="50000"/>
                </a:schemeClr>
              </a:solidFill>
              <a:latin typeface="Times New Roman Cyr" pitchFamily="18" charset="0"/>
              <a:cs typeface="Times New Roman Cyr" pitchFamily="18" charset="0"/>
            </a:endParaRP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AE724BCB-3E56-4094-84ED-6A7CC4E2C367}"/>
                  </a:ext>
                </a:extLst>
              </p:cNvPr>
              <p:cNvSpPr/>
              <p:nvPr/>
            </p:nvSpPr>
            <p:spPr>
              <a:xfrm>
                <a:off x="5613233" y="3070223"/>
                <a:ext cx="3416601" cy="3416302"/>
              </a:xfrm>
              <a:prstGeom prst="rect">
                <a:avLst/>
              </a:prstGeom>
              <a:noFill/>
              <a:ln w="25400">
                <a:solidFill>
                  <a:srgbClr val="FF0000"/>
                </a:solidFill>
              </a:ln>
            </p:spPr>
            <p:txBody>
              <a:bodyPr wrap="square" lIns="91422" tIns="45711" rIns="91422" bIns="45711">
                <a:spAutoFit/>
              </a:bodyPr>
              <a:lstStyle/>
              <a:p>
                <a:r>
                  <a:rPr lang="en-US" sz="1800" dirty="0">
                    <a:latin typeface="Arial" pitchFamily="34" charset="0"/>
                    <a:cs typeface="Arial" pitchFamily="34" charset="0"/>
                  </a:rPr>
                  <a:t>Neural network Parameters:</a:t>
                </a:r>
              </a:p>
              <a:p>
                <a:r>
                  <a:rPr lang="en-US" sz="1800" dirty="0">
                    <a:latin typeface="Arial" pitchFamily="34" charset="0"/>
                    <a:cs typeface="Arial" pitchFamily="34" charset="0"/>
                  </a:rPr>
                  <a:t> </a:t>
                </a:r>
              </a:p>
              <a:p>
                <a:r>
                  <a:rPr lang="en-US" sz="1800" dirty="0">
                    <a:latin typeface="Arial" pitchFamily="34" charset="0"/>
                    <a:cs typeface="Arial" pitchFamily="34" charset="0"/>
                  </a:rPr>
                  <a:t>1) </a:t>
                </a:r>
                <a14:m>
                  <m:oMath xmlns:m="http://schemas.openxmlformats.org/officeDocument/2006/math">
                    <m:r>
                      <m:rPr>
                        <m:sty m:val="p"/>
                      </m:rPr>
                      <a:rPr lang="en-US" sz="1800">
                        <a:latin typeface="Cambria Math" panose="02040503050406030204" pitchFamily="18" charset="0"/>
                      </a:rPr>
                      <m:t>N</m:t>
                    </m:r>
                    <m:r>
                      <a:rPr lang="en-US" sz="1800">
                        <a:latin typeface="Cambria Math" panose="02040503050406030204" pitchFamily="18" charset="0"/>
                      </a:rPr>
                      <m:t>∈</m:t>
                    </m:r>
                    <m:d>
                      <m:dPr>
                        <m:begChr m:val="["/>
                        <m:endChr m:val="]"/>
                        <m:ctrlPr>
                          <a:rPr lang="en-US" sz="1800" i="1">
                            <a:latin typeface="Cambria Math" panose="02040503050406030204" pitchFamily="18" charset="0"/>
                          </a:rPr>
                        </m:ctrlPr>
                      </m:dPr>
                      <m:e>
                        <m:r>
                          <a:rPr lang="en-US" sz="1800">
                            <a:latin typeface="Cambria Math" panose="02040503050406030204" pitchFamily="18" charset="0"/>
                          </a:rPr>
                          <m:t>1,20</m:t>
                        </m:r>
                      </m:e>
                    </m:d>
                  </m:oMath>
                </a14:m>
                <a:r>
                  <a:rPr lang="en-US" sz="1800" dirty="0">
                    <a:latin typeface="Arial" panose="020B0604020202020204" pitchFamily="34" charset="0"/>
                    <a:cs typeface="Arial" pitchFamily="34" charset="0"/>
                  </a:rPr>
                  <a:t> </a:t>
                </a:r>
              </a:p>
              <a:p>
                <a:r>
                  <a:rPr lang="en-US" sz="1800" dirty="0">
                    <a:latin typeface="Arial" panose="020B0604020202020204" pitchFamily="34" charset="0"/>
                    <a:cs typeface="Arial" pitchFamily="34" charset="0"/>
                  </a:rPr>
                  <a:t>2) </a:t>
                </a:r>
                <a14:m>
                  <m:oMath xmlns:m="http://schemas.openxmlformats.org/officeDocument/2006/math">
                    <m:r>
                      <a:rPr lang="en-US" sz="1800" dirty="0">
                        <a:latin typeface="Cambria Math" panose="02040503050406030204" pitchFamily="18" charset="0"/>
                      </a:rPr>
                      <m:t>𝐿</m:t>
                    </m:r>
                    <m:r>
                      <a:rPr lang="en-US" sz="1800">
                        <a:latin typeface="Cambria Math" panose="02040503050406030204" pitchFamily="18" charset="0"/>
                      </a:rPr>
                      <m:t>∈</m:t>
                    </m:r>
                    <m:d>
                      <m:dPr>
                        <m:begChr m:val="["/>
                        <m:endChr m:val="]"/>
                        <m:ctrlPr>
                          <a:rPr lang="en-US" sz="1800" i="1">
                            <a:latin typeface="Cambria Math" panose="02040503050406030204" pitchFamily="18" charset="0"/>
                          </a:rPr>
                        </m:ctrlPr>
                      </m:dPr>
                      <m:e>
                        <m:r>
                          <a:rPr lang="en-US" sz="1800">
                            <a:latin typeface="Cambria Math" panose="02040503050406030204" pitchFamily="18" charset="0"/>
                          </a:rPr>
                          <m:t>5,30</m:t>
                        </m:r>
                      </m:e>
                    </m:d>
                  </m:oMath>
                </a14:m>
                <a:r>
                  <a:rPr lang="en-US" sz="1800" dirty="0">
                    <a:latin typeface="Arial" panose="020B0604020202020204" pitchFamily="34" charset="0"/>
                    <a:cs typeface="Arial" pitchFamily="34" charset="0"/>
                  </a:rPr>
                  <a:t> </a:t>
                </a:r>
              </a:p>
              <a:p>
                <a:r>
                  <a:rPr lang="en-US" sz="1800" dirty="0">
                    <a:latin typeface="Arial" panose="020B0604020202020204" pitchFamily="34" charset="0"/>
                    <a:cs typeface="Arial" pitchFamily="34" charset="0"/>
                  </a:rPr>
                  <a:t>3) Training Examples 300000 for one and two qubits and 15000 for 3-qubits </a:t>
                </a:r>
              </a:p>
              <a:p>
                <a:r>
                  <a:rPr lang="en-US" sz="1800" dirty="0">
                    <a:latin typeface="Arial" panose="020B0604020202020204" pitchFamily="34" charset="0"/>
                    <a:cs typeface="Arial" pitchFamily="34" charset="0"/>
                  </a:rPr>
                  <a:t>4) Batch size is 256 examples </a:t>
                </a:r>
              </a:p>
              <a:p>
                <a:r>
                  <a:rPr lang="en-US" sz="1800" dirty="0">
                    <a:latin typeface="Arial" panose="020B0604020202020204" pitchFamily="34" charset="0"/>
                    <a:cs typeface="Arial" pitchFamily="34" charset="0"/>
                  </a:rPr>
                  <a:t>5) Early stopping is used. </a:t>
                </a:r>
              </a:p>
              <a:p>
                <a:r>
                  <a:rPr lang="en-US" sz="1800" dirty="0">
                    <a:latin typeface="Arial" panose="020B0604020202020204" pitchFamily="34" charset="0"/>
                    <a:cs typeface="Arial" pitchFamily="34" charset="0"/>
                  </a:rPr>
                  <a:t>6) Training set 80% </a:t>
                </a:r>
              </a:p>
              <a:p>
                <a:r>
                  <a:rPr lang="en-US" sz="1800" dirty="0">
                    <a:latin typeface="Arial" panose="020B0604020202020204" pitchFamily="34" charset="0"/>
                    <a:cs typeface="Arial" pitchFamily="34" charset="0"/>
                  </a:rPr>
                  <a:t>7) Validation set 20%</a:t>
                </a:r>
              </a:p>
              <a:p>
                <a:r>
                  <a:rPr lang="en-US" sz="1800" dirty="0">
                    <a:latin typeface="Arial" panose="020B0604020202020204" pitchFamily="34" charset="0"/>
                    <a:cs typeface="Arial" pitchFamily="34" charset="0"/>
                  </a:rPr>
                  <a:t>8) Adam optimization</a:t>
                </a:r>
              </a:p>
            </p:txBody>
          </p:sp>
        </mc:Choice>
        <mc:Fallback xmlns="">
          <p:sp>
            <p:nvSpPr>
              <p:cNvPr id="17" name="Rectangle 16">
                <a:extLst>
                  <a:ext uri="{FF2B5EF4-FFF2-40B4-BE49-F238E27FC236}">
                    <a16:creationId xmlns:a16="http://schemas.microsoft.com/office/drawing/2014/main" id="{AE724BCB-3E56-4094-84ED-6A7CC4E2C367}"/>
                  </a:ext>
                </a:extLst>
              </p:cNvPr>
              <p:cNvSpPr>
                <a:spLocks noRot="1" noChangeAspect="1" noMove="1" noResize="1" noEditPoints="1" noAdjustHandles="1" noChangeArrowheads="1" noChangeShapeType="1" noTextEdit="1"/>
              </p:cNvSpPr>
              <p:nvPr/>
            </p:nvSpPr>
            <p:spPr>
              <a:xfrm>
                <a:off x="5613233" y="3070223"/>
                <a:ext cx="3416601" cy="3416302"/>
              </a:xfrm>
              <a:prstGeom prst="rect">
                <a:avLst/>
              </a:prstGeom>
              <a:blipFill>
                <a:blip r:embed="rId4"/>
                <a:stretch>
                  <a:fillRect l="-1241" t="-709" b="-1596"/>
                </a:stretch>
              </a:blipFill>
              <a:ln w="254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E58D8E6-C80A-45E9-9D79-E3DF0B0ABD5D}"/>
                  </a:ext>
                </a:extLst>
              </p:cNvPr>
              <p:cNvSpPr txBox="1"/>
              <p:nvPr/>
            </p:nvSpPr>
            <p:spPr>
              <a:xfrm>
                <a:off x="264915" y="2209194"/>
                <a:ext cx="8854865" cy="923330"/>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Best results were obtained with the function:</a:t>
                </a:r>
                <a14:m>
                  <m:oMath xmlns:m="http://schemas.openxmlformats.org/officeDocument/2006/math">
                    <m:r>
                      <a:rPr lang="en-US" sz="1800">
                        <a:latin typeface="Cambria Math" panose="02040503050406030204" pitchFamily="18" charset="0"/>
                        <a:cs typeface="Arial" panose="020B0604020202020204" pitchFamily="34" charset="0"/>
                      </a:rPr>
                      <m:t>  </m:t>
                    </m:r>
                    <m:r>
                      <m:rPr>
                        <m:sty m:val="p"/>
                      </m:rPr>
                      <a:rPr lang="el-GR" sz="1800" i="1" smtClean="0">
                        <a:latin typeface="Cambria Math" panose="02040503050406030204" pitchFamily="18" charset="0"/>
                        <a:cs typeface="Arial" panose="020B0604020202020204" pitchFamily="34" charset="0"/>
                      </a:rPr>
                      <m:t>ζ</m:t>
                    </m:r>
                    <m:r>
                      <a:rPr lang="en-US" sz="1800">
                        <a:latin typeface="Cambria Math" panose="02040503050406030204" pitchFamily="18" charset="0"/>
                        <a:cs typeface="Arial" panose="020B0604020202020204" pitchFamily="34" charset="0"/>
                      </a:rPr>
                      <m:t>=−2 </m:t>
                    </m:r>
                    <m:r>
                      <a:rPr lang="en-US" sz="1800">
                        <a:latin typeface="Cambria Math" panose="02040503050406030204" pitchFamily="18" charset="0"/>
                        <a:cs typeface="Arial" panose="020B0604020202020204" pitchFamily="34" charset="0"/>
                      </a:rPr>
                      <m:t>𝜙</m:t>
                    </m:r>
                    <m:r>
                      <a:rPr lang="en-US" sz="1800">
                        <a:latin typeface="Cambria Math" panose="02040503050406030204" pitchFamily="18" charset="0"/>
                        <a:cs typeface="Arial" panose="020B0604020202020204" pitchFamily="34" charset="0"/>
                      </a:rPr>
                      <m:t>+3</m:t>
                    </m:r>
                    <m:r>
                      <a:rPr lang="en-US" sz="1800">
                        <a:latin typeface="Cambria Math" panose="02040503050406030204" pitchFamily="18" charset="0"/>
                        <a:cs typeface="Arial" panose="020B0604020202020204" pitchFamily="34" charset="0"/>
                      </a:rPr>
                      <m:t>𝜋</m:t>
                    </m:r>
                    <m:r>
                      <a:rPr lang="en-US" sz="1800">
                        <a:latin typeface="Cambria Math" panose="02040503050406030204" pitchFamily="18" charset="0"/>
                        <a:cs typeface="Arial" panose="020B0604020202020204" pitchFamily="34" charset="0"/>
                      </a:rPr>
                      <m:t>+</m:t>
                    </m:r>
                    <m:r>
                      <m:rPr>
                        <m:sty m:val="p"/>
                      </m:rPr>
                      <a:rPr lang="en-US" sz="1800">
                        <a:latin typeface="Cambria Math" panose="02040503050406030204" pitchFamily="18" charset="0"/>
                        <a:cs typeface="Arial" panose="020B0604020202020204" pitchFamily="34" charset="0"/>
                      </a:rPr>
                      <m:t>α</m:t>
                    </m:r>
                    <m:r>
                      <a:rPr lang="en-US" sz="1800">
                        <a:latin typeface="Cambria Math" panose="02040503050406030204" pitchFamily="18" charset="0"/>
                        <a:cs typeface="Arial" panose="020B0604020202020204" pitchFamily="34" charset="0"/>
                      </a:rPr>
                      <m:t> </m:t>
                    </m:r>
                    <m:r>
                      <m:rPr>
                        <m:sty m:val="p"/>
                      </m:rPr>
                      <a:rPr lang="en-US" sz="1800">
                        <a:latin typeface="Cambria Math" panose="02040503050406030204" pitchFamily="18" charset="0"/>
                        <a:cs typeface="Arial" panose="020B0604020202020204" pitchFamily="34" charset="0"/>
                      </a:rPr>
                      <m:t>sin</m:t>
                    </m:r>
                    <m:d>
                      <m:dPr>
                        <m:ctrlPr>
                          <a:rPr lang="en-US" sz="1800" i="1">
                            <a:latin typeface="Cambria Math" panose="02040503050406030204" pitchFamily="18" charset="0"/>
                            <a:cs typeface="Arial" panose="020B0604020202020204" pitchFamily="34" charset="0"/>
                          </a:rPr>
                        </m:ctrlPr>
                      </m:dPr>
                      <m:e>
                        <m:r>
                          <a:rPr lang="en-US" sz="1800">
                            <a:latin typeface="Cambria Math" panose="02040503050406030204" pitchFamily="18" charset="0"/>
                            <a:cs typeface="Arial" panose="020B0604020202020204" pitchFamily="34" charset="0"/>
                          </a:rPr>
                          <m:t>2</m:t>
                        </m:r>
                        <m:r>
                          <a:rPr lang="en-US" sz="1800">
                            <a:latin typeface="Cambria Math" panose="02040503050406030204" pitchFamily="18" charset="0"/>
                            <a:cs typeface="Arial" panose="020B0604020202020204" pitchFamily="34" charset="0"/>
                          </a:rPr>
                          <m:t>𝜙</m:t>
                        </m:r>
                      </m:e>
                    </m:d>
                  </m:oMath>
                </a14:m>
                <a:r>
                  <a:rPr lang="en-US" sz="1800" dirty="0">
                    <a:latin typeface="Arial" panose="020B0604020202020204" pitchFamily="34" charset="0"/>
                    <a:cs typeface="Arial" panose="020B0604020202020204" pitchFamily="34" charset="0"/>
                  </a:rPr>
                  <a:t> where </a:t>
                </a:r>
                <a14:m>
                  <m:oMath xmlns:m="http://schemas.openxmlformats.org/officeDocument/2006/math">
                    <m:r>
                      <a:rPr lang="en-US" sz="1800">
                        <a:latin typeface="Cambria Math" panose="02040503050406030204" pitchFamily="18" charset="0"/>
                        <a:cs typeface="Arial" panose="020B0604020202020204" pitchFamily="34" charset="0"/>
                      </a:rPr>
                      <m:t>𝜙</m:t>
                    </m:r>
                    <m:r>
                      <a:rPr lang="en-US" sz="1800">
                        <a:latin typeface="Cambria Math" panose="02040503050406030204" pitchFamily="18" charset="0"/>
                        <a:cs typeface="Arial" panose="020B0604020202020204" pitchFamily="34" charset="0"/>
                      </a:rPr>
                      <m:t>,</m:t>
                    </m:r>
                    <m:r>
                      <m:rPr>
                        <m:sty m:val="p"/>
                      </m:rPr>
                      <a:rPr lang="el-GR" sz="1800" i="1" smtClean="0">
                        <a:latin typeface="Cambria Math" panose="02040503050406030204" pitchFamily="18" charset="0"/>
                        <a:cs typeface="Arial" panose="020B0604020202020204" pitchFamily="34" charset="0"/>
                      </a:rPr>
                      <m:t>ζ</m:t>
                    </m:r>
                    <m:r>
                      <a:rPr lang="en-US" sz="1800">
                        <a:latin typeface="Cambria Math" panose="02040503050406030204" pitchFamily="18" charset="0"/>
                        <a:cs typeface="Arial" panose="020B0604020202020204" pitchFamily="34" charset="0"/>
                      </a:rPr>
                      <m:t> </m:t>
                    </m:r>
                    <m:r>
                      <a:rPr lang="en-US" sz="1800">
                        <a:latin typeface="Cambria Math" panose="02040503050406030204" pitchFamily="18" charset="0"/>
                        <a:cs typeface="Arial" panose="020B0604020202020204" pitchFamily="34" charset="0"/>
                      </a:rPr>
                      <m:t>𝜖</m:t>
                    </m:r>
                    <m:d>
                      <m:dPr>
                        <m:begChr m:val="["/>
                        <m:endChr m:val="]"/>
                        <m:ctrlPr>
                          <a:rPr lang="en-US" sz="1800" i="1">
                            <a:latin typeface="Cambria Math" panose="02040503050406030204" pitchFamily="18" charset="0"/>
                            <a:cs typeface="Arial" panose="020B0604020202020204" pitchFamily="34" charset="0"/>
                          </a:rPr>
                        </m:ctrlPr>
                      </m:dPr>
                      <m:e>
                        <m:r>
                          <a:rPr lang="en-US" sz="1800">
                            <a:latin typeface="Cambria Math" panose="02040503050406030204" pitchFamily="18" charset="0"/>
                            <a:cs typeface="Arial" panose="020B0604020202020204" pitchFamily="34" charset="0"/>
                          </a:rPr>
                          <m:t>0,2</m:t>
                        </m:r>
                        <m:r>
                          <a:rPr lang="en-US" sz="1800">
                            <a:latin typeface="Cambria Math" panose="02040503050406030204" pitchFamily="18" charset="0"/>
                            <a:cs typeface="Arial" panose="020B0604020202020204" pitchFamily="34" charset="0"/>
                          </a:rPr>
                          <m:t>𝜋</m:t>
                        </m:r>
                      </m:e>
                    </m:d>
                  </m:oMath>
                </a14:m>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For finding the best value of </a:t>
                </a:r>
                <a14:m>
                  <m:oMath xmlns:m="http://schemas.openxmlformats.org/officeDocument/2006/math">
                    <m:r>
                      <a:rPr lang="en-US" sz="1800" i="1" smtClean="0">
                        <a:latin typeface="Cambria Math" panose="02040503050406030204" pitchFamily="18" charset="0"/>
                        <a:ea typeface="Cambria Math" panose="02040503050406030204" pitchFamily="18" charset="0"/>
                        <a:cs typeface="Arial" pitchFamily="34" charset="0"/>
                      </a:rPr>
                      <m:t>𝛼</m:t>
                    </m:r>
                  </m:oMath>
                </a14:m>
                <a:r>
                  <a:rPr lang="en-US" sz="1800" dirty="0">
                    <a:latin typeface="Arial" pitchFamily="34" charset="0"/>
                    <a:cs typeface="Arial" pitchFamily="34" charset="0"/>
                  </a:rPr>
                  <a:t> a feed forward Neural Network is used. </a:t>
                </a:r>
              </a:p>
            </p:txBody>
          </p:sp>
        </mc:Choice>
        <mc:Fallback xmlns="">
          <p:sp>
            <p:nvSpPr>
              <p:cNvPr id="20" name="TextBox 19">
                <a:extLst>
                  <a:ext uri="{FF2B5EF4-FFF2-40B4-BE49-F238E27FC236}">
                    <a16:creationId xmlns:a16="http://schemas.microsoft.com/office/drawing/2014/main" id="{DE58D8E6-C80A-45E9-9D79-E3DF0B0ABD5D}"/>
                  </a:ext>
                </a:extLst>
              </p:cNvPr>
              <p:cNvSpPr txBox="1">
                <a:spLocks noRot="1" noChangeAspect="1" noMove="1" noResize="1" noEditPoints="1" noAdjustHandles="1" noChangeArrowheads="1" noChangeShapeType="1" noTextEdit="1"/>
              </p:cNvSpPr>
              <p:nvPr/>
            </p:nvSpPr>
            <p:spPr>
              <a:xfrm>
                <a:off x="264915" y="2209194"/>
                <a:ext cx="8854865" cy="923330"/>
              </a:xfrm>
              <a:prstGeom prst="rect">
                <a:avLst/>
              </a:prstGeom>
              <a:blipFill>
                <a:blip r:embed="rId5"/>
                <a:stretch>
                  <a:fillRect l="-551" t="-3289"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F8AA53E-89BA-4272-895E-80754A51AF8B}"/>
                  </a:ext>
                </a:extLst>
              </p:cNvPr>
              <p:cNvSpPr txBox="1"/>
              <p:nvPr/>
            </p:nvSpPr>
            <p:spPr>
              <a:xfrm>
                <a:off x="114166" y="5286196"/>
                <a:ext cx="5268649" cy="1200329"/>
              </a:xfrm>
              <a:prstGeom prst="rect">
                <a:avLst/>
              </a:prstGeom>
              <a:noFill/>
            </p:spPr>
            <p:txBody>
              <a:bodyPr wrap="square">
                <a:spAutoFit/>
              </a:bodyPr>
              <a:lstStyle/>
              <a:p>
                <a:r>
                  <a:rPr lang="en-US" sz="1800" dirty="0">
                    <a:latin typeface="Arial" pitchFamily="34" charset="0"/>
                    <a:cs typeface="Arial" pitchFamily="34" charset="0"/>
                  </a:rPr>
                  <a:t>N and L are varied to find the best model. The model is used to fit the above function to the points in the </a:t>
                </a:r>
                <a14:m>
                  <m:oMath xmlns:m="http://schemas.openxmlformats.org/officeDocument/2006/math">
                    <m:r>
                      <m:rPr>
                        <m:sty m:val="p"/>
                      </m:rPr>
                      <a:rPr lang="el-GR" sz="1800" i="1" smtClean="0">
                        <a:latin typeface="Cambria Math" panose="02040503050406030204" pitchFamily="18" charset="0"/>
                        <a:cs typeface="Arial" panose="020B0604020202020204" pitchFamily="34" charset="0"/>
                      </a:rPr>
                      <m:t>ζ</m:t>
                    </m:r>
                    <m:r>
                      <a:rPr lang="en-US" sz="1800" b="0" i="0" smtClean="0">
                        <a:latin typeface="Cambria Math" panose="02040503050406030204" pitchFamily="18" charset="0"/>
                        <a:cs typeface="Arial" panose="020B0604020202020204" pitchFamily="34" charset="0"/>
                      </a:rPr>
                      <m:t>,</m:t>
                    </m:r>
                    <m:r>
                      <a:rPr lang="en-US" sz="1800" smtClean="0">
                        <a:latin typeface="Cambria Math" panose="02040503050406030204" pitchFamily="18" charset="0"/>
                        <a:cs typeface="Arial" panose="020B0604020202020204" pitchFamily="34" charset="0"/>
                      </a:rPr>
                      <m:t>𝜙</m:t>
                    </m:r>
                  </m:oMath>
                </a14:m>
                <a:r>
                  <a:rPr lang="en-US" sz="1800" dirty="0">
                    <a:latin typeface="Arial" pitchFamily="34" charset="0"/>
                    <a:cs typeface="Arial" pitchFamily="34" charset="0"/>
                  </a:rPr>
                  <a:t> plane with highest </a:t>
                </a:r>
                <a14:m>
                  <m:oMath xmlns:m="http://schemas.openxmlformats.org/officeDocument/2006/math">
                    <m:r>
                      <m:rPr>
                        <m:sty m:val="p"/>
                      </m:rPr>
                      <a:rPr lang="en-US" sz="1800" b="0" i="0" smtClean="0">
                        <a:latin typeface="Cambria Math" panose="02040503050406030204" pitchFamily="18" charset="0"/>
                        <a:cs typeface="Arial" panose="020B0604020202020204" pitchFamily="34" charset="0"/>
                      </a:rPr>
                      <m:t>p</m:t>
                    </m:r>
                    <m:r>
                      <a:rPr lang="en-US" sz="1800" b="0" i="0" smtClean="0">
                        <a:latin typeface="Cambria Math" panose="02040503050406030204" pitchFamily="18" charset="0"/>
                        <a:cs typeface="Arial" panose="020B0604020202020204" pitchFamily="34" charset="0"/>
                      </a:rPr>
                      <m:t>(</m:t>
                    </m:r>
                    <m:r>
                      <m:rPr>
                        <m:sty m:val="p"/>
                      </m:rPr>
                      <a:rPr lang="el-GR" sz="1800" i="1" smtClean="0">
                        <a:latin typeface="Cambria Math" panose="02040503050406030204" pitchFamily="18" charset="0"/>
                        <a:cs typeface="Arial" panose="020B0604020202020204" pitchFamily="34" charset="0"/>
                      </a:rPr>
                      <m:t>ζ</m:t>
                    </m:r>
                    <m:r>
                      <a:rPr lang="en-US" sz="1800" b="0" i="0" smtClean="0">
                        <a:latin typeface="Cambria Math" panose="02040503050406030204" pitchFamily="18" charset="0"/>
                        <a:cs typeface="Arial" panose="020B0604020202020204" pitchFamily="34" charset="0"/>
                      </a:rPr>
                      <m:t>,</m:t>
                    </m:r>
                    <m:r>
                      <a:rPr lang="en-US" sz="1800">
                        <a:latin typeface="Cambria Math" panose="02040503050406030204" pitchFamily="18" charset="0"/>
                        <a:cs typeface="Arial" panose="020B0604020202020204" pitchFamily="34" charset="0"/>
                      </a:rPr>
                      <m:t>𝜙</m:t>
                    </m:r>
                    <m:r>
                      <a:rPr lang="en-US" sz="1800" b="0" i="0" smtClean="0">
                        <a:latin typeface="Cambria Math" panose="02040503050406030204" pitchFamily="18" charset="0"/>
                        <a:cs typeface="Arial" panose="020B0604020202020204" pitchFamily="34" charset="0"/>
                      </a:rPr>
                      <m:t>)</m:t>
                    </m:r>
                  </m:oMath>
                </a14:m>
                <a:r>
                  <a:rPr lang="en-US" sz="1800" dirty="0">
                    <a:latin typeface="Arial" pitchFamily="34" charset="0"/>
                    <a:cs typeface="Arial" pitchFamily="34" charset="0"/>
                  </a:rPr>
                  <a:t>. Then extract the corresponding value of </a:t>
                </a:r>
                <a14:m>
                  <m:oMath xmlns:m="http://schemas.openxmlformats.org/officeDocument/2006/math">
                    <m:r>
                      <a:rPr lang="en-US" sz="1800" i="1" smtClean="0">
                        <a:latin typeface="Cambria Math" panose="02040503050406030204" pitchFamily="18" charset="0"/>
                        <a:ea typeface="Cambria Math" panose="02040503050406030204" pitchFamily="18" charset="0"/>
                        <a:cs typeface="Arial" pitchFamily="34" charset="0"/>
                      </a:rPr>
                      <m:t>𝛼</m:t>
                    </m:r>
                  </m:oMath>
                </a14:m>
                <a:r>
                  <a:rPr lang="en-US" sz="1800" dirty="0">
                    <a:latin typeface="Arial" pitchFamily="34" charset="0"/>
                    <a:cs typeface="Arial" pitchFamily="34" charset="0"/>
                  </a:rPr>
                  <a:t> </a:t>
                </a:r>
                <a:endParaRPr lang="en-US" sz="1800" dirty="0"/>
              </a:p>
            </p:txBody>
          </p:sp>
        </mc:Choice>
        <mc:Fallback xmlns="">
          <p:sp>
            <p:nvSpPr>
              <p:cNvPr id="19" name="TextBox 18">
                <a:extLst>
                  <a:ext uri="{FF2B5EF4-FFF2-40B4-BE49-F238E27FC236}">
                    <a16:creationId xmlns:a16="http://schemas.microsoft.com/office/drawing/2014/main" id="{2F8AA53E-89BA-4272-895E-80754A51AF8B}"/>
                  </a:ext>
                </a:extLst>
              </p:cNvPr>
              <p:cNvSpPr txBox="1">
                <a:spLocks noRot="1" noChangeAspect="1" noMove="1" noResize="1" noEditPoints="1" noAdjustHandles="1" noChangeArrowheads="1" noChangeShapeType="1" noTextEdit="1"/>
              </p:cNvSpPr>
              <p:nvPr/>
            </p:nvSpPr>
            <p:spPr>
              <a:xfrm>
                <a:off x="114166" y="5286196"/>
                <a:ext cx="5268649" cy="1200329"/>
              </a:xfrm>
              <a:prstGeom prst="rect">
                <a:avLst/>
              </a:prstGeom>
              <a:blipFill>
                <a:blip r:embed="rId6"/>
                <a:stretch>
                  <a:fillRect l="-1042" t="-2538" b="-7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1F491A9-D2BE-4740-8834-CF2236686654}"/>
                  </a:ext>
                </a:extLst>
              </p:cNvPr>
              <p:cNvSpPr txBox="1"/>
              <p:nvPr/>
            </p:nvSpPr>
            <p:spPr>
              <a:xfrm>
                <a:off x="264915" y="1149722"/>
                <a:ext cx="8641754" cy="646331"/>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Different functions were fitted to data points, to find the function that makes the algorithm as robust as possible. So for largest possible </a:t>
                </a:r>
                <a14:m>
                  <m:oMath xmlns:m="http://schemas.openxmlformats.org/officeDocument/2006/math">
                    <m:r>
                      <a:rPr lang="en-US" sz="1800" b="0" i="1" smtClean="0">
                        <a:latin typeface="Cambria Math" panose="02040503050406030204" pitchFamily="18" charset="0"/>
                        <a:ea typeface="Cambria Math" panose="02040503050406030204" pitchFamily="18" charset="0"/>
                      </a:rPr>
                      <m:t>𝜀</m:t>
                    </m:r>
                    <m:r>
                      <a:rPr lang="en-US" sz="1800" b="0" i="1" smtClean="0">
                        <a:latin typeface="Cambria Math" panose="02040503050406030204" pitchFamily="18" charset="0"/>
                        <a:ea typeface="Cambria Math" panose="02040503050406030204" pitchFamily="18" charset="0"/>
                      </a:rPr>
                      <m:t> </m:t>
                    </m:r>
                  </m:oMath>
                </a14:m>
                <a:r>
                  <a:rPr lang="en-US" sz="1800" dirty="0">
                    <a:latin typeface="Arial" panose="020B0604020202020204" pitchFamily="34" charset="0"/>
                    <a:cs typeface="Arial" panose="020B0604020202020204" pitchFamily="34" charset="0"/>
                  </a:rPr>
                  <a:t>to be fulfilled:</a:t>
                </a:r>
              </a:p>
            </p:txBody>
          </p:sp>
        </mc:Choice>
        <mc:Fallback xmlns="">
          <p:sp>
            <p:nvSpPr>
              <p:cNvPr id="27" name="TextBox 26">
                <a:extLst>
                  <a:ext uri="{FF2B5EF4-FFF2-40B4-BE49-F238E27FC236}">
                    <a16:creationId xmlns:a16="http://schemas.microsoft.com/office/drawing/2014/main" id="{71F491A9-D2BE-4740-8834-CF2236686654}"/>
                  </a:ext>
                </a:extLst>
              </p:cNvPr>
              <p:cNvSpPr txBox="1">
                <a:spLocks noRot="1" noChangeAspect="1" noMove="1" noResize="1" noEditPoints="1" noAdjustHandles="1" noChangeArrowheads="1" noChangeShapeType="1" noTextEdit="1"/>
              </p:cNvSpPr>
              <p:nvPr/>
            </p:nvSpPr>
            <p:spPr>
              <a:xfrm>
                <a:off x="264915" y="1149722"/>
                <a:ext cx="8641754" cy="646331"/>
              </a:xfrm>
              <a:prstGeom prst="rect">
                <a:avLst/>
              </a:prstGeom>
              <a:blipFill>
                <a:blip r:embed="rId7"/>
                <a:stretch>
                  <a:fillRect l="-564"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8AF8E35-9D28-4BD1-B97A-A4ED2CBAE6C9}"/>
                  </a:ext>
                </a:extLst>
              </p:cNvPr>
              <p:cNvSpPr txBox="1"/>
              <p:nvPr/>
            </p:nvSpPr>
            <p:spPr>
              <a:xfrm>
                <a:off x="299592" y="1829159"/>
                <a:ext cx="5365828" cy="369332"/>
              </a:xfrm>
              <a:prstGeom prst="rect">
                <a:avLst/>
              </a:prstGeom>
              <a:noFill/>
            </p:spPr>
            <p:txBody>
              <a:bodyPr wrap="square">
                <a:spAutoFit/>
              </a:bodyPr>
              <a:lstStyle/>
              <a:p>
                <a14:m>
                  <m:oMath xmlns:m="http://schemas.openxmlformats.org/officeDocument/2006/math">
                    <m:r>
                      <a:rPr lang="en-US" sz="1800" i="1" smtClean="0">
                        <a:latin typeface="Cambria Math" panose="02040503050406030204" pitchFamily="18" charset="0"/>
                      </a:rPr>
                      <m:t>𝑝</m:t>
                    </m:r>
                    <m:r>
                      <a:rPr lang="en-US" sz="1800" i="1" smtClean="0">
                        <a:latin typeface="Cambria Math" panose="02040503050406030204" pitchFamily="18" charset="0"/>
                      </a:rPr>
                      <m:t>(</m:t>
                    </m:r>
                    <m:r>
                      <a:rPr lang="en-US" sz="1800" i="1" smtClean="0">
                        <a:latin typeface="Cambria Math" panose="02040503050406030204" pitchFamily="18" charset="0"/>
                      </a:rPr>
                      <m:t>𝜙</m:t>
                    </m:r>
                    <m:r>
                      <a:rPr lang="en-US" sz="1800" i="1" smtClean="0">
                        <a:latin typeface="Cambria Math" panose="02040503050406030204" pitchFamily="18" charset="0"/>
                        <a:ea typeface="Cambria Math" panose="02040503050406030204" pitchFamily="18" charset="0"/>
                      </a:rPr>
                      <m:t>∈</m:t>
                    </m:r>
                    <m:d>
                      <m:dPr>
                        <m:ctrlPr>
                          <a:rPr lang="en-US" sz="1800" i="1" smtClean="0">
                            <a:latin typeface="Cambria Math" panose="02040503050406030204" pitchFamily="18" charset="0"/>
                            <a:ea typeface="Cambria Math" panose="02040503050406030204" pitchFamily="18" charset="0"/>
                          </a:rPr>
                        </m:ctrlPr>
                      </m:dPr>
                      <m:e>
                        <m:sSub>
                          <m:sSubPr>
                            <m:ctrlPr>
                              <a:rPr lang="en-US" sz="1800" i="1" smtClean="0">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rPr>
                              <m:t>𝜙</m:t>
                            </m:r>
                          </m:e>
                          <m:sub>
                            <m:r>
                              <a:rPr lang="en-US" sz="1800" b="0" i="1" smtClean="0">
                                <a:latin typeface="Cambria Math" panose="02040503050406030204" pitchFamily="18" charset="0"/>
                                <a:ea typeface="Cambria Math" panose="02040503050406030204" pitchFamily="18" charset="0"/>
                              </a:rPr>
                              <m:t>𝑚𝑎𝑥</m:t>
                            </m:r>
                          </m:sub>
                        </m:sSub>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𝜀</m:t>
                        </m:r>
                        <m:r>
                          <a:rPr lang="en-US" sz="1800" b="0" i="1" smtClean="0">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rPr>
                              <m:t>𝜙</m:t>
                            </m:r>
                          </m:e>
                          <m:sub>
                            <m:r>
                              <a:rPr lang="en-US" sz="1800" i="1">
                                <a:latin typeface="Cambria Math" panose="02040503050406030204" pitchFamily="18" charset="0"/>
                                <a:ea typeface="Cambria Math" panose="02040503050406030204" pitchFamily="18" charset="0"/>
                              </a:rPr>
                              <m:t>𝑚</m:t>
                            </m:r>
                            <m:r>
                              <a:rPr lang="en-US" sz="1800" i="1" smtClean="0">
                                <a:latin typeface="Cambria Math" panose="02040503050406030204" pitchFamily="18" charset="0"/>
                                <a:ea typeface="Cambria Math" panose="02040503050406030204" pitchFamily="18" charset="0"/>
                              </a:rPr>
                              <m:t>𝑎𝑥</m:t>
                            </m:r>
                          </m:sub>
                        </m:sSub>
                        <m:r>
                          <a:rPr lang="en-US" sz="1800" b="0" i="1" smtClean="0">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𝜀</m:t>
                        </m:r>
                      </m:e>
                    </m:d>
                    <m:r>
                      <a:rPr lang="en-US" sz="1800" i="1">
                        <a:latin typeface="Cambria Math" panose="02040503050406030204" pitchFamily="18" charset="0"/>
                      </a:rPr>
                      <m:t>)</m:t>
                    </m:r>
                    <m:r>
                      <a:rPr lang="en-US" sz="1800" i="1" smtClean="0">
                        <a:latin typeface="Cambria Math" panose="02040503050406030204" pitchFamily="18" charset="0"/>
                        <a:ea typeface="Cambria Math" panose="02040503050406030204" pitchFamily="18" charset="0"/>
                      </a:rPr>
                      <m:t>≅</m:t>
                    </m:r>
                  </m:oMath>
                </a14:m>
                <a:r>
                  <a:rPr lang="en-US" sz="1800" dirty="0">
                    <a:ea typeface="Cambria Math" panose="02040503050406030204" pitchFamily="18" charset="0"/>
                  </a:rPr>
                  <a:t> </a:t>
                </a:r>
                <a14:m>
                  <m:oMath xmlns:m="http://schemas.openxmlformats.org/officeDocument/2006/math">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𝑝</m:t>
                        </m:r>
                      </m:e>
                      <m:sub>
                        <m:r>
                          <a:rPr lang="en-US" sz="1800" i="1">
                            <a:latin typeface="Cambria Math" panose="02040503050406030204" pitchFamily="18" charset="0"/>
                            <a:ea typeface="Cambria Math" panose="02040503050406030204" pitchFamily="18" charset="0"/>
                          </a:rPr>
                          <m:t>𝑚</m:t>
                        </m:r>
                        <m:r>
                          <a:rPr lang="en-US" sz="1800" b="0" i="1" smtClean="0">
                            <a:latin typeface="Cambria Math" panose="02040503050406030204" pitchFamily="18" charset="0"/>
                            <a:ea typeface="Cambria Math" panose="02040503050406030204" pitchFamily="18" charset="0"/>
                          </a:rPr>
                          <m:t>𝑎𝑥</m:t>
                        </m:r>
                      </m:sub>
                    </m:sSub>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𝑝</m:t>
                    </m:r>
                  </m:oMath>
                </a14:m>
                <a:r>
                  <a:rPr lang="en-US" sz="1800" dirty="0">
                    <a:ea typeface="Cambria Math" panose="02040503050406030204" pitchFamily="18" charset="0"/>
                  </a:rPr>
                  <a:t> </a:t>
                </a:r>
                <a14:m>
                  <m:oMath xmlns:m="http://schemas.openxmlformats.org/officeDocument/2006/math">
                    <m:d>
                      <m:dPr>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rPr>
                              <m:t>𝜙</m:t>
                            </m:r>
                          </m:e>
                          <m:sub>
                            <m:r>
                              <a:rPr lang="en-US" sz="1800" i="1">
                                <a:latin typeface="Cambria Math" panose="02040503050406030204" pitchFamily="18" charset="0"/>
                                <a:ea typeface="Cambria Math" panose="02040503050406030204" pitchFamily="18" charset="0"/>
                              </a:rPr>
                              <m:t>𝑚𝑎𝑥</m:t>
                            </m:r>
                          </m:sub>
                        </m:sSub>
                      </m:e>
                    </m:d>
                  </m:oMath>
                </a14:m>
                <a:endParaRPr lang="en-US" dirty="0"/>
              </a:p>
            </p:txBody>
          </p:sp>
        </mc:Choice>
        <mc:Fallback xmlns="">
          <p:sp>
            <p:nvSpPr>
              <p:cNvPr id="28" name="TextBox 27">
                <a:extLst>
                  <a:ext uri="{FF2B5EF4-FFF2-40B4-BE49-F238E27FC236}">
                    <a16:creationId xmlns:a16="http://schemas.microsoft.com/office/drawing/2014/main" id="{E8AF8E35-9D28-4BD1-B97A-A4ED2CBAE6C9}"/>
                  </a:ext>
                </a:extLst>
              </p:cNvPr>
              <p:cNvSpPr txBox="1">
                <a:spLocks noRot="1" noChangeAspect="1" noMove="1" noResize="1" noEditPoints="1" noAdjustHandles="1" noChangeArrowheads="1" noChangeShapeType="1" noTextEdit="1"/>
              </p:cNvSpPr>
              <p:nvPr/>
            </p:nvSpPr>
            <p:spPr>
              <a:xfrm>
                <a:off x="299592" y="1829159"/>
                <a:ext cx="5365828" cy="369332"/>
              </a:xfrm>
              <a:prstGeom prst="rect">
                <a:avLst/>
              </a:prstGeom>
              <a:blipFill>
                <a:blip r:embed="rId8"/>
                <a:stretch>
                  <a:fillRect b="-13115"/>
                </a:stretch>
              </a:blipFill>
            </p:spPr>
            <p:txBody>
              <a:bodyPr/>
              <a:lstStyle/>
              <a:p>
                <a:r>
                  <a:rPr lang="en-US">
                    <a:noFill/>
                  </a:rPr>
                  <a:t> </a:t>
                </a:r>
              </a:p>
            </p:txBody>
          </p:sp>
        </mc:Fallback>
      </mc:AlternateContent>
      <p:sp>
        <p:nvSpPr>
          <p:cNvPr id="4" name="Контейнер за долния колонтитул 3">
            <a:extLst>
              <a:ext uri="{FF2B5EF4-FFF2-40B4-BE49-F238E27FC236}">
                <a16:creationId xmlns:a16="http://schemas.microsoft.com/office/drawing/2014/main" id="{59557915-F104-46B9-F4A4-CB4D2B93F767}"/>
              </a:ext>
            </a:extLst>
          </p:cNvPr>
          <p:cNvSpPr>
            <a:spLocks noGrp="1"/>
          </p:cNvSpPr>
          <p:nvPr>
            <p:ph type="ftr" sz="quarter" idx="11"/>
          </p:nvPr>
        </p:nvSpPr>
        <p:spPr>
          <a:xfrm>
            <a:off x="3403528" y="6454775"/>
            <a:ext cx="4679482" cy="365125"/>
          </a:xfrm>
        </p:spPr>
        <p:txBody>
          <a:bodyPr/>
          <a:lstStyle/>
          <a:p>
            <a:r>
              <a:rPr lang="en-US" sz="1700" dirty="0">
                <a:solidFill>
                  <a:srgbClr val="FFC000"/>
                </a:solidFill>
              </a:rPr>
              <a:t>Petar </a:t>
            </a:r>
            <a:r>
              <a:rPr lang="en-US" sz="1700" dirty="0" err="1">
                <a:solidFill>
                  <a:srgbClr val="FFC000"/>
                </a:solidFill>
              </a:rPr>
              <a:t>Danev</a:t>
            </a:r>
            <a:r>
              <a:rPr lang="en-US" sz="1700" dirty="0">
                <a:solidFill>
                  <a:srgbClr val="FFC000"/>
                </a:solidFill>
              </a:rPr>
              <a:t> &amp; </a:t>
            </a:r>
            <a:r>
              <a:rPr lang="en-US" sz="1700" dirty="0" err="1">
                <a:solidFill>
                  <a:srgbClr val="FFC000"/>
                </a:solidFill>
              </a:rPr>
              <a:t>Hristo</a:t>
            </a:r>
            <a:r>
              <a:rPr lang="en-US" sz="1700" dirty="0">
                <a:solidFill>
                  <a:srgbClr val="FFC000"/>
                </a:solidFill>
              </a:rPr>
              <a:t> </a:t>
            </a:r>
            <a:r>
              <a:rPr lang="en-US" sz="1700" dirty="0" err="1">
                <a:solidFill>
                  <a:srgbClr val="FFC000"/>
                </a:solidFill>
              </a:rPr>
              <a:t>Tonchev</a:t>
            </a:r>
            <a:endParaRPr lang="bg-BG" sz="1700" dirty="0">
              <a:solidFill>
                <a:srgbClr val="FFC000"/>
              </a:solidFill>
            </a:endParaRPr>
          </a:p>
        </p:txBody>
      </p:sp>
      <p:sp>
        <p:nvSpPr>
          <p:cNvPr id="7" name="Контейнер за дата 6">
            <a:extLst>
              <a:ext uri="{FF2B5EF4-FFF2-40B4-BE49-F238E27FC236}">
                <a16:creationId xmlns:a16="http://schemas.microsoft.com/office/drawing/2014/main" id="{9CC84879-0B60-BC4D-ABC0-A94EDA70FB10}"/>
              </a:ext>
            </a:extLst>
          </p:cNvPr>
          <p:cNvSpPr>
            <a:spLocks noGrp="1"/>
          </p:cNvSpPr>
          <p:nvPr>
            <p:ph type="dt" sz="half" idx="10"/>
          </p:nvPr>
        </p:nvSpPr>
        <p:spPr>
          <a:xfrm>
            <a:off x="730147" y="6448251"/>
            <a:ext cx="2057400" cy="365125"/>
          </a:xfrm>
        </p:spPr>
        <p:txBody>
          <a:bodyPr/>
          <a:lstStyle/>
          <a:p>
            <a:fld id="{63999F59-60E3-4885-B27F-DEE076964F2F}" type="datetime1">
              <a:rPr lang="en-US" sz="1700" smtClean="0">
                <a:solidFill>
                  <a:srgbClr val="FFC000"/>
                </a:solidFill>
              </a:rPr>
              <a:t>12/21/2022</a:t>
            </a:fld>
            <a:endParaRPr lang="bg-BG" sz="1700" dirty="0">
              <a:solidFill>
                <a:srgbClr val="FFC000"/>
              </a:solidFill>
            </a:endParaRPr>
          </a:p>
        </p:txBody>
      </p:sp>
      <p:sp>
        <p:nvSpPr>
          <p:cNvPr id="2" name="Контейнер за номер на слайда 1">
            <a:extLst>
              <a:ext uri="{FF2B5EF4-FFF2-40B4-BE49-F238E27FC236}">
                <a16:creationId xmlns:a16="http://schemas.microsoft.com/office/drawing/2014/main" id="{28860B72-2D60-23BF-93A0-786169648374}"/>
              </a:ext>
            </a:extLst>
          </p:cNvPr>
          <p:cNvSpPr>
            <a:spLocks noGrp="1"/>
          </p:cNvSpPr>
          <p:nvPr>
            <p:ph type="sldNum" sz="quarter" idx="12"/>
          </p:nvPr>
        </p:nvSpPr>
        <p:spPr/>
        <p:txBody>
          <a:bodyPr/>
          <a:lstStyle/>
          <a:p>
            <a:fld id="{666D7441-A661-464A-8616-59533B53E3BB}" type="slidenum">
              <a:rPr lang="bg-BG" smtClean="0"/>
              <a:pPr/>
              <a:t>53</a:t>
            </a:fld>
            <a:endParaRPr lang="bg-BG"/>
          </a:p>
        </p:txBody>
      </p:sp>
    </p:spTree>
    <p:extLst>
      <p:ext uri="{BB962C8B-B14F-4D97-AF65-F5344CB8AC3E}">
        <p14:creationId xmlns:p14="http://schemas.microsoft.com/office/powerpoint/2010/main" val="2160258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Текстово поле 8">
            <a:extLst>
              <a:ext uri="{FF2B5EF4-FFF2-40B4-BE49-F238E27FC236}">
                <a16:creationId xmlns:a16="http://schemas.microsoft.com/office/drawing/2014/main" id="{E26DFC3F-C86D-928D-0BAF-96D74D5AD5EF}"/>
              </a:ext>
            </a:extLst>
          </p:cNvPr>
          <p:cNvSpPr txBox="1"/>
          <p:nvPr/>
        </p:nvSpPr>
        <p:spPr>
          <a:xfrm>
            <a:off x="4328418" y="2224317"/>
            <a:ext cx="65" cy="276999"/>
          </a:xfrm>
          <a:prstGeom prst="rect">
            <a:avLst/>
          </a:prstGeom>
          <a:noFill/>
        </p:spPr>
        <p:txBody>
          <a:bodyPr wrap="none" lIns="0" tIns="0" rIns="0" bIns="0" rtlCol="0">
            <a:spAutoFit/>
          </a:bodyPr>
          <a:lstStyle/>
          <a:p>
            <a:endParaRPr lang="en-GB" dirty="0"/>
          </a:p>
        </p:txBody>
      </p:sp>
      <p:pic>
        <p:nvPicPr>
          <p:cNvPr id="23" name="Картина 22">
            <a:extLst>
              <a:ext uri="{FF2B5EF4-FFF2-40B4-BE49-F238E27FC236}">
                <a16:creationId xmlns:a16="http://schemas.microsoft.com/office/drawing/2014/main" id="{876B51DB-C784-FAFF-383C-17C1733F6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370361"/>
            <a:ext cx="4135425" cy="1635867"/>
          </a:xfrm>
          <a:prstGeom prst="rect">
            <a:avLst/>
          </a:prstGeom>
        </p:spPr>
      </p:pic>
      <mc:AlternateContent xmlns:mc="http://schemas.openxmlformats.org/markup-compatibility/2006" xmlns:a14="http://schemas.microsoft.com/office/drawing/2010/main">
        <mc:Choice Requires="a14">
          <p:sp>
            <p:nvSpPr>
              <p:cNvPr id="24" name="Object 10">
                <a:extLst>
                  <a:ext uri="{FF2B5EF4-FFF2-40B4-BE49-F238E27FC236}">
                    <a16:creationId xmlns:a16="http://schemas.microsoft.com/office/drawing/2014/main" id="{EAB8B77F-50F7-E453-3731-F0D41E7502D8}"/>
                  </a:ext>
                </a:extLst>
              </p:cNvPr>
              <p:cNvSpPr txBox="1"/>
              <p:nvPr/>
            </p:nvSpPr>
            <p:spPr bwMode="auto">
              <a:xfrm>
                <a:off x="716506" y="3530888"/>
                <a:ext cx="7285502" cy="369332"/>
              </a:xfrm>
              <a:prstGeom prst="rect">
                <a:avLst/>
              </a:prstGeom>
              <a:noFill/>
            </p:spPr>
            <p:txBody>
              <a:bodyPr>
                <a:noAutofit/>
              </a:bodyPr>
              <a:lstStyle/>
              <a:p>
                <a14:m>
                  <m:oMath xmlns:m="http://schemas.openxmlformats.org/officeDocument/2006/math">
                    <m:d>
                      <m:dPr>
                        <m:begChr m:val="|"/>
                        <m:endChr m:val="⟩"/>
                        <m:ctrlPr>
                          <a:rPr lang="en-US" sz="2000" i="1" smtClean="0">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𝜓</m:t>
                            </m:r>
                          </m:e>
                          <m:sub>
                            <m:r>
                              <a:rPr lang="en-US" sz="2000" b="0" i="1" smtClean="0">
                                <a:solidFill>
                                  <a:srgbClr val="000000"/>
                                </a:solidFill>
                                <a:latin typeface="Cambria Math" panose="02040503050406030204" pitchFamily="18" charset="0"/>
                                <a:ea typeface="Cambria Math" panose="02040503050406030204" pitchFamily="18" charset="0"/>
                              </a:rPr>
                              <m:t>1</m:t>
                            </m:r>
                          </m:sub>
                        </m:sSub>
                      </m:e>
                    </m:d>
                    <m:r>
                      <a:rPr lang="en-US" sz="2000" b="0" i="1" smtClean="0">
                        <a:solidFill>
                          <a:srgbClr val="000000"/>
                        </a:solidFill>
                        <a:latin typeface="Cambria Math" panose="02040503050406030204" pitchFamily="18" charset="0"/>
                      </a:rPr>
                      <m:t>=</m:t>
                    </m:r>
                    <m:d>
                      <m:dPr>
                        <m:begChr m:val="|"/>
                        <m:endChr m:val="⟩"/>
                        <m:ctrlPr>
                          <a:rPr lang="en-US" sz="2000" i="1" smtClean="0">
                            <a:solidFill>
                              <a:srgbClr val="000000"/>
                            </a:solidFill>
                            <a:latin typeface="Cambria Math" panose="02040503050406030204" pitchFamily="18" charset="0"/>
                          </a:rPr>
                        </m:ctrlPr>
                      </m:dPr>
                      <m:e>
                        <m:r>
                          <a:rPr lang="en-US" sz="2000" b="0" i="1" smtClean="0">
                            <a:solidFill>
                              <a:srgbClr val="000000"/>
                            </a:solidFill>
                            <a:latin typeface="Cambria Math" panose="02040503050406030204" pitchFamily="18" charset="0"/>
                          </a:rPr>
                          <m:t>0,</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1</m:t>
                            </m:r>
                          </m:num>
                          <m:den>
                            <m:rad>
                              <m:radPr>
                                <m:degHide m:val="on"/>
                                <m:ctrlPr>
                                  <a:rPr lang="en-US" sz="2000" i="1">
                                    <a:solidFill>
                                      <a:srgbClr val="000000"/>
                                    </a:solidFill>
                                    <a:latin typeface="Cambria Math" panose="02040503050406030204" pitchFamily="18" charset="0"/>
                                  </a:rPr>
                                </m:ctrlPr>
                              </m:radPr>
                              <m:deg/>
                              <m:e>
                                <m:sSup>
                                  <m:sSupPr>
                                    <m:ctrlPr>
                                      <a:rPr lang="en-US" sz="2000" i="1">
                                        <a:latin typeface="Cambria Math" panose="02040503050406030204" pitchFamily="18" charset="0"/>
                                      </a:rPr>
                                    </m:ctrlPr>
                                  </m:sSupPr>
                                  <m:e>
                                    <m:r>
                                      <a:rPr lang="en-US" sz="2000" i="1">
                                        <a:latin typeface="Cambria Math" panose="02040503050406030204" pitchFamily="18" charset="0"/>
                                      </a:rPr>
                                      <m:t>2</m:t>
                                    </m:r>
                                  </m:e>
                                  <m:sup>
                                    <m:r>
                                      <a:rPr lang="en-US" sz="2000" i="1">
                                        <a:latin typeface="Cambria Math" panose="02040503050406030204" pitchFamily="18" charset="0"/>
                                      </a:rPr>
                                      <m:t>𝑚</m:t>
                                    </m:r>
                                  </m:sup>
                                </m:sSup>
                              </m:e>
                            </m:rad>
                          </m:den>
                        </m:f>
                        <m:nary>
                          <m:naryPr>
                            <m:chr m:val="∑"/>
                            <m:ctrlPr>
                              <a:rPr lang="en-US" sz="2000" i="1">
                                <a:solidFill>
                                  <a:srgbClr val="000000"/>
                                </a:solidFill>
                                <a:latin typeface="Cambria Math" panose="02040503050406030204" pitchFamily="18" charset="0"/>
                              </a:rPr>
                            </m:ctrlPr>
                          </m:naryPr>
                          <m:sub>
                            <m:r>
                              <a:rPr lang="en-US" sz="2000" i="1">
                                <a:solidFill>
                                  <a:srgbClr val="000000"/>
                                </a:solidFill>
                                <a:latin typeface="Cambria Math" panose="02040503050406030204" pitchFamily="18" charset="0"/>
                              </a:rPr>
                              <m:t>𝑗</m:t>
                            </m:r>
                            <m:r>
                              <a:rPr lang="en-US" sz="2000" i="1">
                                <a:solidFill>
                                  <a:srgbClr val="000000"/>
                                </a:solidFill>
                                <a:latin typeface="Cambria Math" panose="02040503050406030204" pitchFamily="18" charset="0"/>
                              </a:rPr>
                              <m:t>=0</m:t>
                            </m:r>
                          </m:sub>
                          <m:sup>
                            <m:sSup>
                              <m:sSupPr>
                                <m:ctrlPr>
                                  <a:rPr lang="en-US" sz="2000" i="1">
                                    <a:latin typeface="Cambria Math" panose="02040503050406030204" pitchFamily="18" charset="0"/>
                                  </a:rPr>
                                </m:ctrlPr>
                              </m:sSupPr>
                              <m:e>
                                <m:r>
                                  <a:rPr lang="en-US" sz="2000" b="0" i="1" smtClean="0">
                                    <a:latin typeface="Cambria Math" panose="02040503050406030204" pitchFamily="18" charset="0"/>
                                  </a:rPr>
                                  <m:t>2</m:t>
                                </m:r>
                              </m:e>
                              <m:sup>
                                <m:r>
                                  <a:rPr lang="en-US" sz="2000" i="1">
                                    <a:latin typeface="Cambria Math" panose="02040503050406030204" pitchFamily="18" charset="0"/>
                                  </a:rPr>
                                  <m:t>𝑚</m:t>
                                </m:r>
                              </m:sup>
                            </m:sSup>
                            <m:r>
                              <a:rPr lang="en-US" sz="2000" b="0" i="1" smtClean="0">
                                <a:latin typeface="Cambria Math" panose="02040503050406030204" pitchFamily="18" charset="0"/>
                              </a:rPr>
                              <m:t>−1</m:t>
                            </m:r>
                          </m:sup>
                          <m:e>
                            <m:d>
                              <m:dPr>
                                <m:begChr m:val="|"/>
                                <m:endChr m:val="⟩"/>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𝑗</m:t>
                                </m:r>
                              </m:e>
                            </m:d>
                          </m:e>
                        </m:nary>
                        <m:r>
                          <a:rPr lang="en-US" sz="2000" b="0" i="1" smtClean="0">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1</m:t>
                            </m:r>
                          </m:num>
                          <m:den>
                            <m:rad>
                              <m:radPr>
                                <m:degHide m:val="on"/>
                                <m:ctrlPr>
                                  <a:rPr lang="en-US" sz="2000" i="1">
                                    <a:solidFill>
                                      <a:srgbClr val="000000"/>
                                    </a:solidFill>
                                    <a:latin typeface="Cambria Math" panose="02040503050406030204" pitchFamily="18" charset="0"/>
                                  </a:rPr>
                                </m:ctrlPr>
                              </m:radPr>
                              <m:deg/>
                              <m:e>
                                <m:r>
                                  <a:rPr lang="en-US" sz="2000" b="0" i="1" smtClean="0">
                                    <a:solidFill>
                                      <a:srgbClr val="000000"/>
                                    </a:solidFill>
                                    <a:latin typeface="Cambria Math" panose="02040503050406030204" pitchFamily="18" charset="0"/>
                                  </a:rPr>
                                  <m:t>𝑚</m:t>
                                </m:r>
                              </m:e>
                            </m:rad>
                          </m:den>
                        </m:f>
                        <m:nary>
                          <m:naryPr>
                            <m:chr m:val="∑"/>
                            <m:ctrlPr>
                              <a:rPr lang="en-US" sz="2000" i="1">
                                <a:solidFill>
                                  <a:srgbClr val="000000"/>
                                </a:solidFill>
                                <a:latin typeface="Cambria Math" panose="02040503050406030204" pitchFamily="18" charset="0"/>
                              </a:rPr>
                            </m:ctrlPr>
                          </m:naryPr>
                          <m:sub>
                            <m:r>
                              <a:rPr lang="en-US" sz="2000" i="1">
                                <a:solidFill>
                                  <a:srgbClr val="000000"/>
                                </a:solidFill>
                                <a:latin typeface="Cambria Math" panose="02040503050406030204" pitchFamily="18" charset="0"/>
                              </a:rPr>
                              <m:t>𝑗</m:t>
                            </m:r>
                            <m:r>
                              <a:rPr lang="en-US" sz="2000" i="1">
                                <a:solidFill>
                                  <a:srgbClr val="000000"/>
                                </a:solidFill>
                                <a:latin typeface="Cambria Math" panose="02040503050406030204" pitchFamily="18" charset="0"/>
                              </a:rPr>
                              <m:t>=0</m:t>
                            </m:r>
                          </m:sub>
                          <m:sup>
                            <m:r>
                              <a:rPr lang="en-US" sz="2000" b="0" i="1" smtClean="0">
                                <a:solidFill>
                                  <a:srgbClr val="000000"/>
                                </a:solidFill>
                                <a:latin typeface="Cambria Math" panose="02040503050406030204" pitchFamily="18" charset="0"/>
                              </a:rPr>
                              <m:t>𝑚</m:t>
                            </m:r>
                            <m:r>
                              <a:rPr lang="en-US" sz="2000" i="1">
                                <a:solidFill>
                                  <a:srgbClr val="000000"/>
                                </a:solidFill>
                                <a:latin typeface="Cambria Math" panose="02040503050406030204" pitchFamily="18" charset="0"/>
                              </a:rPr>
                              <m:t>−1</m:t>
                            </m:r>
                          </m:sup>
                          <m:e>
                            <m:d>
                              <m:dPr>
                                <m:begChr m:val="|"/>
                                <m:endChr m:val="⟩"/>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𝑗</m:t>
                                </m:r>
                              </m:e>
                            </m:d>
                          </m:e>
                        </m:nary>
                      </m:e>
                    </m:d>
                    <m:r>
                      <a:rPr lang="en-US" sz="2000" i="1">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1</m:t>
                        </m:r>
                      </m:num>
                      <m:den>
                        <m:rad>
                          <m:radPr>
                            <m:degHide m:val="on"/>
                            <m:ctrlPr>
                              <a:rPr lang="en-US" sz="2000" i="1">
                                <a:solidFill>
                                  <a:srgbClr val="000000"/>
                                </a:solidFill>
                                <a:latin typeface="Cambria Math" panose="02040503050406030204" pitchFamily="18" charset="0"/>
                              </a:rPr>
                            </m:ctrlPr>
                          </m:radPr>
                          <m:deg/>
                          <m:e>
                            <m:r>
                              <a:rPr lang="en-US" sz="2000" i="1">
                                <a:solidFill>
                                  <a:srgbClr val="000000"/>
                                </a:solidFill>
                                <a:latin typeface="Cambria Math" panose="02040503050406030204" pitchFamily="18" charset="0"/>
                              </a:rPr>
                              <m:t>𝑑</m:t>
                            </m:r>
                          </m:e>
                        </m:rad>
                      </m:den>
                    </m:f>
                    <m:d>
                      <m:dPr>
                        <m:begChr m:val="|"/>
                        <m:endChr m:val="⟩"/>
                        <m:ctrlPr>
                          <a:rPr lang="en-US" sz="2000" i="1">
                            <a:solidFill>
                              <a:srgbClr val="000000"/>
                            </a:solidFill>
                            <a:latin typeface="Cambria Math" panose="02040503050406030204" pitchFamily="18" charset="0"/>
                          </a:rPr>
                        </m:ctrlPr>
                      </m:dPr>
                      <m:e>
                        <m:r>
                          <a:rPr lang="en-US" sz="2000" b="0" i="1" smtClean="0">
                            <a:solidFill>
                              <a:srgbClr val="000000"/>
                            </a:solidFill>
                            <a:latin typeface="Cambria Math" panose="02040503050406030204" pitchFamily="18" charset="0"/>
                          </a:rPr>
                          <m:t>0</m:t>
                        </m:r>
                      </m:e>
                    </m:d>
                    <m:r>
                      <a:rPr lang="en-US" sz="2000" dirty="0" smtClean="0">
                        <a:solidFill>
                          <a:srgbClr val="000000"/>
                        </a:solidFill>
                        <a:latin typeface="Cambria Math" panose="02040503050406030204" pitchFamily="18" charset="0"/>
                        <a:ea typeface="Cambria Math" panose="02040503050406030204" pitchFamily="18" charset="0"/>
                      </a:rPr>
                      <m:t>⊗</m:t>
                    </m:r>
                  </m:oMath>
                </a14:m>
                <a:r>
                  <a:rPr lang="en-US" sz="2000" dirty="0">
                    <a:solidFill>
                      <a:srgbClr val="000000"/>
                    </a:solidFill>
                    <a:ea typeface="Cambria Math" panose="02040503050406030204" pitchFamily="18" charset="0"/>
                  </a:rPr>
                  <a:t> </a:t>
                </a:r>
                <a14:m>
                  <m:oMath xmlns:m="http://schemas.openxmlformats.org/officeDocument/2006/math">
                    <m:nary>
                      <m:naryPr>
                        <m:chr m:val="∑"/>
                        <m:ctrlPr>
                          <a:rPr lang="en-US" sz="2000" i="1">
                            <a:solidFill>
                              <a:srgbClr val="000000"/>
                            </a:solidFill>
                            <a:latin typeface="Cambria Math" panose="02040503050406030204" pitchFamily="18" charset="0"/>
                          </a:rPr>
                        </m:ctrlPr>
                      </m:naryPr>
                      <m:sub>
                        <m:r>
                          <a:rPr lang="en-US" sz="2000" i="1">
                            <a:solidFill>
                              <a:srgbClr val="000000"/>
                            </a:solidFill>
                            <a:latin typeface="Cambria Math" panose="02040503050406030204" pitchFamily="18" charset="0"/>
                          </a:rPr>
                          <m:t>𝑗</m:t>
                        </m:r>
                        <m:r>
                          <a:rPr lang="en-US" sz="2000" i="1">
                            <a:solidFill>
                              <a:srgbClr val="000000"/>
                            </a:solidFill>
                            <a:latin typeface="Cambria Math" panose="02040503050406030204" pitchFamily="18" charset="0"/>
                          </a:rPr>
                          <m:t>=0</m:t>
                        </m:r>
                      </m:sub>
                      <m:sup>
                        <m:sSup>
                          <m:sSupPr>
                            <m:ctrlPr>
                              <a:rPr lang="en-US" sz="2000" i="1">
                                <a:latin typeface="Cambria Math" panose="02040503050406030204" pitchFamily="18" charset="0"/>
                              </a:rPr>
                            </m:ctrlPr>
                          </m:sSupPr>
                          <m:e>
                            <m:r>
                              <a:rPr lang="en-US" sz="2000" b="0" i="1" smtClean="0">
                                <a:latin typeface="Cambria Math" panose="02040503050406030204" pitchFamily="18" charset="0"/>
                              </a:rPr>
                              <m:t>𝑚</m:t>
                            </m:r>
                            <m:r>
                              <a:rPr lang="en-US" sz="2000" i="1">
                                <a:latin typeface="Cambria Math" panose="02040503050406030204" pitchFamily="18" charset="0"/>
                              </a:rPr>
                              <m:t>2</m:t>
                            </m:r>
                          </m:e>
                          <m:sup>
                            <m:r>
                              <a:rPr lang="en-US" sz="2000" i="1">
                                <a:latin typeface="Cambria Math" panose="02040503050406030204" pitchFamily="18" charset="0"/>
                              </a:rPr>
                              <m:t>𝑚</m:t>
                            </m:r>
                          </m:sup>
                        </m:sSup>
                        <m:r>
                          <a:rPr lang="en-US" sz="2000" i="1">
                            <a:solidFill>
                              <a:srgbClr val="000000"/>
                            </a:solidFill>
                            <a:latin typeface="Cambria Math" panose="02040503050406030204" pitchFamily="18" charset="0"/>
                          </a:rPr>
                          <m:t>−1</m:t>
                        </m:r>
                      </m:sup>
                      <m:e>
                        <m:d>
                          <m:dPr>
                            <m:begChr m:val="|"/>
                            <m:endChr m:val="⟩"/>
                            <m:ctrlPr>
                              <a:rPr lang="en-US" sz="2000" i="1">
                                <a:solidFill>
                                  <a:srgbClr val="000000"/>
                                </a:solidFill>
                                <a:latin typeface="Cambria Math" panose="02040503050406030204" pitchFamily="18" charset="0"/>
                              </a:rPr>
                            </m:ctrlPr>
                          </m:dPr>
                          <m:e>
                            <m:r>
                              <a:rPr lang="en-US" sz="2000" b="0" i="1" smtClean="0">
                                <a:solidFill>
                                  <a:srgbClr val="000000"/>
                                </a:solidFill>
                                <a:latin typeface="Cambria Math" panose="02040503050406030204" pitchFamily="18" charset="0"/>
                              </a:rPr>
                              <m:t>𝑗</m:t>
                            </m:r>
                          </m:e>
                        </m:d>
                      </m:e>
                    </m:nary>
                  </m:oMath>
                </a14:m>
                <a:endParaRPr lang="en-US" sz="2000" dirty="0"/>
              </a:p>
            </p:txBody>
          </p:sp>
        </mc:Choice>
        <mc:Fallback xmlns="">
          <p:sp>
            <p:nvSpPr>
              <p:cNvPr id="24" name="Object 10">
                <a:extLst>
                  <a:ext uri="{FF2B5EF4-FFF2-40B4-BE49-F238E27FC236}">
                    <a16:creationId xmlns:a16="http://schemas.microsoft.com/office/drawing/2014/main" id="{EAB8B77F-50F7-E453-3731-F0D41E7502D8}"/>
                  </a:ext>
                </a:extLst>
              </p:cNvPr>
              <p:cNvSpPr txBox="1">
                <a:spLocks noRot="1" noChangeAspect="1" noMove="1" noResize="1" noEditPoints="1" noAdjustHandles="1" noChangeArrowheads="1" noChangeShapeType="1" noTextEdit="1"/>
              </p:cNvSpPr>
              <p:nvPr/>
            </p:nvSpPr>
            <p:spPr bwMode="auto">
              <a:xfrm>
                <a:off x="716506" y="3530888"/>
                <a:ext cx="7285502" cy="369332"/>
              </a:xfrm>
              <a:prstGeom prst="rect">
                <a:avLst/>
              </a:prstGeom>
              <a:blipFill>
                <a:blip r:embed="rId3"/>
                <a:stretch>
                  <a:fillRect b="-54098"/>
                </a:stretch>
              </a:blipFill>
            </p:spPr>
            <p:txBody>
              <a:bodyPr/>
              <a:lstStyle/>
              <a:p>
                <a:r>
                  <a:rPr lang="en-US">
                    <a:noFill/>
                  </a:rPr>
                  <a:t> </a:t>
                </a:r>
              </a:p>
            </p:txBody>
          </p:sp>
        </mc:Fallback>
      </mc:AlternateContent>
      <p:sp>
        <p:nvSpPr>
          <p:cNvPr id="25" name="Текстово поле 24">
            <a:extLst>
              <a:ext uri="{FF2B5EF4-FFF2-40B4-BE49-F238E27FC236}">
                <a16:creationId xmlns:a16="http://schemas.microsoft.com/office/drawing/2014/main" id="{C708768A-1A1E-4659-288C-9B5E41AD7060}"/>
              </a:ext>
            </a:extLst>
          </p:cNvPr>
          <p:cNvSpPr txBox="1"/>
          <p:nvPr/>
        </p:nvSpPr>
        <p:spPr>
          <a:xfrm>
            <a:off x="724606" y="649624"/>
            <a:ext cx="4207433" cy="461665"/>
          </a:xfrm>
          <a:prstGeom prst="rect">
            <a:avLst/>
          </a:prstGeom>
          <a:noFill/>
        </p:spPr>
        <p:txBody>
          <a:bodyPr wrap="square">
            <a:spAutoFit/>
          </a:bodyPr>
          <a:lstStyle/>
          <a:p>
            <a:pPr algn="just"/>
            <a:r>
              <a:rPr lang="en-US" sz="2400" dirty="0">
                <a:solidFill>
                  <a:schemeClr val="bg1"/>
                </a:solidFill>
                <a:latin typeface="Arial" pitchFamily="34" charset="0"/>
                <a:cs typeface="Arial" pitchFamily="34" charset="0"/>
              </a:rPr>
              <a:t>1) Applying Hadamard Gates:</a:t>
            </a:r>
          </a:p>
        </p:txBody>
      </p:sp>
      <mc:AlternateContent xmlns:mc="http://schemas.openxmlformats.org/markup-compatibility/2006" xmlns:a14="http://schemas.microsoft.com/office/drawing/2010/main">
        <mc:Choice Requires="a14">
          <p:sp>
            <p:nvSpPr>
              <p:cNvPr id="10" name="Текстово поле 9">
                <a:extLst>
                  <a:ext uri="{FF2B5EF4-FFF2-40B4-BE49-F238E27FC236}">
                    <a16:creationId xmlns:a16="http://schemas.microsoft.com/office/drawing/2014/main" id="{5B247D17-5654-CE7E-471A-5AAE9A8873D9}"/>
                  </a:ext>
                </a:extLst>
              </p:cNvPr>
              <p:cNvSpPr txBox="1"/>
              <p:nvPr/>
            </p:nvSpPr>
            <p:spPr>
              <a:xfrm>
                <a:off x="611141" y="3161556"/>
                <a:ext cx="173985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800" i="1" smtClean="0">
                              <a:solidFill>
                                <a:srgbClr val="000000"/>
                              </a:solidFill>
                              <a:latin typeface="Cambria Math" panose="02040503050406030204" pitchFamily="18" charset="0"/>
                            </a:rPr>
                          </m:ctrlPr>
                        </m:dPr>
                        <m:e>
                          <m:sSub>
                            <m:sSubPr>
                              <m:ctrlPr>
                                <a:rPr lang="en-US" sz="1800" i="1">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ea typeface="Cambria Math" panose="02040503050406030204" pitchFamily="18" charset="0"/>
                                </a:rPr>
                                <m:t>𝜓</m:t>
                              </m:r>
                            </m:e>
                            <m:sub>
                              <m:r>
                                <a:rPr lang="en-US" sz="1800" b="0" i="1" smtClean="0">
                                  <a:solidFill>
                                    <a:srgbClr val="000000"/>
                                  </a:solidFill>
                                  <a:latin typeface="Cambria Math" panose="02040503050406030204" pitchFamily="18" charset="0"/>
                                </a:rPr>
                                <m:t>1</m:t>
                              </m:r>
                            </m:sub>
                          </m:sSub>
                        </m:e>
                      </m:d>
                      <m:r>
                        <a:rPr lang="en-US" sz="1800" i="1">
                          <a:solidFill>
                            <a:srgbClr val="000000"/>
                          </a:solidFill>
                          <a:latin typeface="Cambria Math" panose="02040503050406030204" pitchFamily="18" charset="0"/>
                        </a:rPr>
                        <m:t>=</m:t>
                      </m:r>
                      <m:sSub>
                        <m:sSubPr>
                          <m:ctrlPr>
                            <a:rPr lang="en-US" sz="1800" i="1">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ea typeface="Cambria Math" panose="02040503050406030204" pitchFamily="18" charset="0"/>
                            </a:rPr>
                            <m:t>𝑈</m:t>
                          </m:r>
                        </m:e>
                        <m:sub>
                          <m:r>
                            <a:rPr lang="en-US" sz="1800" b="0" i="1" smtClean="0">
                              <a:solidFill>
                                <a:srgbClr val="000000"/>
                              </a:solidFill>
                              <a:latin typeface="Cambria Math" panose="02040503050406030204" pitchFamily="18" charset="0"/>
                              <a:ea typeface="Cambria Math" panose="02040503050406030204" pitchFamily="18" charset="0"/>
                            </a:rPr>
                            <m:t>0</m:t>
                          </m:r>
                        </m:sub>
                      </m:sSub>
                      <m:d>
                        <m:dPr>
                          <m:begChr m:val="|"/>
                          <m:endChr m:val="⟩"/>
                          <m:ctrlPr>
                            <a:rPr lang="en-US" sz="1800" i="1">
                              <a:solidFill>
                                <a:srgbClr val="000000"/>
                              </a:solidFill>
                              <a:latin typeface="Cambria Math" panose="02040503050406030204" pitchFamily="18" charset="0"/>
                            </a:rPr>
                          </m:ctrlPr>
                        </m:dPr>
                        <m:e>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ea typeface="Cambria Math" panose="02040503050406030204" pitchFamily="18" charset="0"/>
                                </a:rPr>
                                <m:t>𝜓</m:t>
                              </m:r>
                            </m:e>
                            <m:sub>
                              <m:r>
                                <a:rPr lang="en-US" sz="1800" b="0" i="1" smtClean="0">
                                  <a:solidFill>
                                    <a:srgbClr val="000000"/>
                                  </a:solidFill>
                                  <a:latin typeface="Cambria Math" panose="02040503050406030204" pitchFamily="18" charset="0"/>
                                  <a:ea typeface="Cambria Math" panose="02040503050406030204" pitchFamily="18" charset="0"/>
                                </a:rPr>
                                <m:t>0</m:t>
                              </m:r>
                            </m:sub>
                          </m:sSub>
                        </m:e>
                      </m:d>
                    </m:oMath>
                  </m:oMathPara>
                </a14:m>
                <a:endParaRPr lang="en-GB" dirty="0"/>
              </a:p>
            </p:txBody>
          </p:sp>
        </mc:Choice>
        <mc:Fallback xmlns="">
          <p:sp>
            <p:nvSpPr>
              <p:cNvPr id="10" name="Текстово поле 9">
                <a:extLst>
                  <a:ext uri="{FF2B5EF4-FFF2-40B4-BE49-F238E27FC236}">
                    <a16:creationId xmlns:a16="http://schemas.microsoft.com/office/drawing/2014/main" id="{5B247D17-5654-CE7E-471A-5AAE9A8873D9}"/>
                  </a:ext>
                </a:extLst>
              </p:cNvPr>
              <p:cNvSpPr txBox="1">
                <a:spLocks noRot="1" noChangeAspect="1" noMove="1" noResize="1" noEditPoints="1" noAdjustHandles="1" noChangeArrowheads="1" noChangeShapeType="1" noTextEdit="1"/>
              </p:cNvSpPr>
              <p:nvPr/>
            </p:nvSpPr>
            <p:spPr>
              <a:xfrm>
                <a:off x="611141" y="3161556"/>
                <a:ext cx="1739852" cy="369332"/>
              </a:xfrm>
              <a:prstGeom prst="rect">
                <a:avLst/>
              </a:prstGeom>
              <a:blipFill>
                <a:blip r:embed="rId4"/>
                <a:stretch>
                  <a:fillRect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Текстово поле 10">
                <a:extLst>
                  <a:ext uri="{FF2B5EF4-FFF2-40B4-BE49-F238E27FC236}">
                    <a16:creationId xmlns:a16="http://schemas.microsoft.com/office/drawing/2014/main" id="{4DD6B71D-81D6-735C-4C1C-8B8D9C170992}"/>
                  </a:ext>
                </a:extLst>
              </p:cNvPr>
              <p:cNvSpPr txBox="1"/>
              <p:nvPr/>
            </p:nvSpPr>
            <p:spPr>
              <a:xfrm>
                <a:off x="6057818" y="2071541"/>
                <a:ext cx="1739852" cy="552459"/>
              </a:xfrm>
              <a:prstGeom prst="rect">
                <a:avLst/>
              </a:prstGeom>
              <a:noFill/>
            </p:spPr>
            <p:txBody>
              <a:bodyPr wrap="square">
                <a:spAutoFit/>
              </a:bodyPr>
              <a:lstStyle/>
              <a:p>
                <a:r>
                  <a:rPr lang="en-US" sz="1800" dirty="0">
                    <a:solidFill>
                      <a:srgbClr val="000000"/>
                    </a:solidFill>
                  </a:rPr>
                  <a:t>H</a:t>
                </a:r>
                <a14:m>
                  <m:oMath xmlns:m="http://schemas.openxmlformats.org/officeDocument/2006/math">
                    <m:r>
                      <a:rPr lang="en-US" sz="1800" i="1">
                        <a:solidFill>
                          <a:srgbClr val="000000"/>
                        </a:solidFill>
                        <a:latin typeface="Cambria Math" panose="02040503050406030204" pitchFamily="18" charset="0"/>
                      </a:rPr>
                      <m:t>=</m:t>
                    </m:r>
                    <m:f>
                      <m:fPr>
                        <m:ctrlPr>
                          <a:rPr lang="en-US" sz="1800" i="1" smtClean="0">
                            <a:solidFill>
                              <a:srgbClr val="000000"/>
                            </a:solidFill>
                            <a:latin typeface="Cambria Math" panose="02040503050406030204" pitchFamily="18" charset="0"/>
                          </a:rPr>
                        </m:ctrlPr>
                      </m:fPr>
                      <m:num>
                        <m:r>
                          <a:rPr lang="en-US" sz="1800" b="0" i="1" smtClean="0">
                            <a:solidFill>
                              <a:srgbClr val="000000"/>
                            </a:solidFill>
                            <a:latin typeface="Cambria Math" panose="02040503050406030204" pitchFamily="18" charset="0"/>
                          </a:rPr>
                          <m:t>1</m:t>
                        </m:r>
                      </m:num>
                      <m:den>
                        <m:rad>
                          <m:radPr>
                            <m:degHide m:val="on"/>
                            <m:ctrlPr>
                              <a:rPr lang="en-US" sz="1800" i="1" smtClean="0">
                                <a:solidFill>
                                  <a:srgbClr val="000000"/>
                                </a:solidFill>
                                <a:latin typeface="Cambria Math" panose="02040503050406030204" pitchFamily="18" charset="0"/>
                              </a:rPr>
                            </m:ctrlPr>
                          </m:radPr>
                          <m:deg/>
                          <m:e>
                            <m:r>
                              <a:rPr lang="en-US" sz="1800" b="0" i="1" smtClean="0">
                                <a:solidFill>
                                  <a:srgbClr val="000000"/>
                                </a:solidFill>
                                <a:latin typeface="Cambria Math" panose="02040503050406030204" pitchFamily="18" charset="0"/>
                              </a:rPr>
                              <m:t>2</m:t>
                            </m:r>
                          </m:e>
                        </m:rad>
                      </m:den>
                    </m:f>
                    <m:d>
                      <m:dPr>
                        <m:ctrlPr>
                          <a:rPr lang="en-US" sz="1800" i="1" smtClean="0">
                            <a:solidFill>
                              <a:srgbClr val="000000"/>
                            </a:solidFill>
                            <a:latin typeface="Cambria Math" panose="02040503050406030204" pitchFamily="18" charset="0"/>
                          </a:rPr>
                        </m:ctrlPr>
                      </m:dPr>
                      <m:e>
                        <m:m>
                          <m:mPr>
                            <m:mcs>
                              <m:mc>
                                <m:mcPr>
                                  <m:count m:val="2"/>
                                  <m:mcJc m:val="center"/>
                                </m:mcPr>
                              </m:mc>
                            </m:mcs>
                            <m:ctrlPr>
                              <a:rPr lang="en-US" sz="1800" i="1" smtClean="0">
                                <a:solidFill>
                                  <a:srgbClr val="000000"/>
                                </a:solidFill>
                                <a:latin typeface="Cambria Math" panose="02040503050406030204" pitchFamily="18" charset="0"/>
                              </a:rPr>
                            </m:ctrlPr>
                          </m:mPr>
                          <m:mr>
                            <m:e>
                              <m:r>
                                <m:rPr>
                                  <m:brk m:alnAt="7"/>
                                </m:rPr>
                                <a:rPr lang="en-US" sz="1800" b="0" i="1" smtClean="0">
                                  <a:solidFill>
                                    <a:srgbClr val="000000"/>
                                  </a:solidFill>
                                  <a:latin typeface="Cambria Math" panose="02040503050406030204" pitchFamily="18" charset="0"/>
                                </a:rPr>
                                <m:t>1</m:t>
                              </m:r>
                            </m:e>
                            <m:e>
                              <m:r>
                                <a:rPr lang="en-US" sz="1800" b="0" i="1" smtClean="0">
                                  <a:solidFill>
                                    <a:srgbClr val="000000"/>
                                  </a:solidFill>
                                  <a:latin typeface="Cambria Math" panose="02040503050406030204" pitchFamily="18" charset="0"/>
                                </a:rPr>
                                <m:t>1</m:t>
                              </m:r>
                            </m:e>
                          </m:mr>
                          <m:mr>
                            <m:e>
                              <m:r>
                                <a:rPr lang="en-US" sz="1800" b="0" i="1" smtClean="0">
                                  <a:solidFill>
                                    <a:srgbClr val="000000"/>
                                  </a:solidFill>
                                  <a:latin typeface="Cambria Math" panose="02040503050406030204" pitchFamily="18" charset="0"/>
                                </a:rPr>
                                <m:t>1</m:t>
                              </m:r>
                            </m:e>
                            <m:e>
                              <m:r>
                                <a:rPr lang="en-US" sz="1800" b="0" i="1" smtClean="0">
                                  <a:solidFill>
                                    <a:srgbClr val="000000"/>
                                  </a:solidFill>
                                  <a:latin typeface="Cambria Math" panose="02040503050406030204" pitchFamily="18" charset="0"/>
                                </a:rPr>
                                <m:t>−1</m:t>
                              </m:r>
                            </m:e>
                          </m:mr>
                        </m:m>
                      </m:e>
                    </m:d>
                  </m:oMath>
                </a14:m>
                <a:endParaRPr lang="en-GB" dirty="0"/>
              </a:p>
            </p:txBody>
          </p:sp>
        </mc:Choice>
        <mc:Fallback xmlns="">
          <p:sp>
            <p:nvSpPr>
              <p:cNvPr id="11" name="Текстово поле 10">
                <a:extLst>
                  <a:ext uri="{FF2B5EF4-FFF2-40B4-BE49-F238E27FC236}">
                    <a16:creationId xmlns:a16="http://schemas.microsoft.com/office/drawing/2014/main" id="{4DD6B71D-81D6-735C-4C1C-8B8D9C170992}"/>
                  </a:ext>
                </a:extLst>
              </p:cNvPr>
              <p:cNvSpPr txBox="1">
                <a:spLocks noRot="1" noChangeAspect="1" noMove="1" noResize="1" noEditPoints="1" noAdjustHandles="1" noChangeArrowheads="1" noChangeShapeType="1" noTextEdit="1"/>
              </p:cNvSpPr>
              <p:nvPr/>
            </p:nvSpPr>
            <p:spPr>
              <a:xfrm>
                <a:off x="6057818" y="2071541"/>
                <a:ext cx="1739852" cy="552459"/>
              </a:xfrm>
              <a:prstGeom prst="rect">
                <a:avLst/>
              </a:prstGeom>
              <a:blipFill>
                <a:blip r:embed="rId5"/>
                <a:stretch>
                  <a:fillRect l="-3158" b="-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Текстово поле 12">
                <a:extLst>
                  <a:ext uri="{FF2B5EF4-FFF2-40B4-BE49-F238E27FC236}">
                    <a16:creationId xmlns:a16="http://schemas.microsoft.com/office/drawing/2014/main" id="{732F4B07-AA29-7A6E-6623-5D3357C17739}"/>
                  </a:ext>
                </a:extLst>
              </p:cNvPr>
              <p:cNvSpPr txBox="1"/>
              <p:nvPr/>
            </p:nvSpPr>
            <p:spPr>
              <a:xfrm>
                <a:off x="747337" y="2026485"/>
                <a:ext cx="5310481" cy="11596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𝐹</m:t>
                      </m:r>
                      <m:r>
                        <a:rPr lang="en-US" i="1">
                          <a:solidFill>
                            <a:schemeClr val="tx1"/>
                          </a:solidFill>
                          <a:latin typeface="Cambria Math" panose="02040503050406030204" pitchFamily="18" charset="0"/>
                        </a:rPr>
                        <m:t>=</m:t>
                      </m:r>
                      <m:f>
                        <m:fPr>
                          <m:ctrlPr>
                            <a:rPr lang="en-US"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1</m:t>
                          </m:r>
                        </m:num>
                        <m:den>
                          <m:rad>
                            <m:radPr>
                              <m:degHide m:val="on"/>
                              <m:ctrlPr>
                                <a:rPr lang="en-US" i="1" smtClean="0">
                                  <a:solidFill>
                                    <a:schemeClr val="tx1"/>
                                  </a:solidFill>
                                  <a:latin typeface="Cambria Math" panose="02040503050406030204" pitchFamily="18" charset="0"/>
                                </a:rPr>
                              </m:ctrlPr>
                            </m:radPr>
                            <m:deg/>
                            <m:e>
                              <m:r>
                                <a:rPr lang="en-US" b="0" i="1" smtClean="0">
                                  <a:solidFill>
                                    <a:schemeClr val="tx1"/>
                                  </a:solidFill>
                                  <a:latin typeface="Cambria Math" panose="02040503050406030204" pitchFamily="18" charset="0"/>
                                </a:rPr>
                                <m:t>𝑚</m:t>
                              </m:r>
                            </m:e>
                          </m:rad>
                        </m:den>
                      </m:f>
                      <m:d>
                        <m:dPr>
                          <m:ctrlPr>
                            <a:rPr lang="en-US" i="1" smtClean="0">
                              <a:solidFill>
                                <a:schemeClr val="tx1"/>
                              </a:solidFill>
                              <a:latin typeface="Cambria Math" panose="02040503050406030204" pitchFamily="18" charset="0"/>
                            </a:rPr>
                          </m:ctrlPr>
                        </m:dPr>
                        <m:e>
                          <m:m>
                            <m:mPr>
                              <m:mcs>
                                <m:mc>
                                  <m:mcPr>
                                    <m:count m:val="4"/>
                                    <m:mcJc m:val="center"/>
                                  </m:mcPr>
                                </m:mc>
                              </m:mcs>
                              <m:ctrlPr>
                                <a:rPr lang="en-US" i="1">
                                  <a:solidFill>
                                    <a:schemeClr val="tx1"/>
                                  </a:solidFill>
                                  <a:latin typeface="Cambria Math" panose="02040503050406030204" pitchFamily="18" charset="0"/>
                                </a:rPr>
                              </m:ctrlPr>
                            </m:mPr>
                            <m:mr>
                              <m:e>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𝑤</m:t>
                                    </m:r>
                                  </m:e>
                                  <m:sup>
                                    <m:r>
                                      <a:rPr lang="en-US" b="0" i="1" smtClean="0">
                                        <a:solidFill>
                                          <a:schemeClr val="tx1"/>
                                        </a:solidFill>
                                        <a:latin typeface="Cambria Math" panose="02040503050406030204" pitchFamily="18" charset="0"/>
                                      </a:rPr>
                                      <m:t>0</m:t>
                                    </m:r>
                                    <m:r>
                                      <a:rPr lang="en-US" i="1">
                                        <a:latin typeface="Cambria Math" panose="02040503050406030204" pitchFamily="18" charset="0"/>
                                      </a:rPr>
                                      <m:t>∗</m:t>
                                    </m:r>
                                    <m:r>
                                      <a:rPr lang="en-US" b="0" i="1" smtClean="0">
                                        <a:solidFill>
                                          <a:schemeClr val="tx1"/>
                                        </a:solidFill>
                                        <a:latin typeface="Cambria Math" panose="02040503050406030204" pitchFamily="18" charset="0"/>
                                      </a:rPr>
                                      <m:t>0</m:t>
                                    </m:r>
                                  </m:sup>
                                </m:sSup>
                              </m:e>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𝑤</m:t>
                                    </m:r>
                                  </m:e>
                                  <m:sup>
                                    <m:r>
                                      <a:rPr lang="en-US" i="1">
                                        <a:solidFill>
                                          <a:schemeClr val="tx1"/>
                                        </a:solidFill>
                                        <a:latin typeface="Cambria Math" panose="02040503050406030204" pitchFamily="18" charset="0"/>
                                      </a:rPr>
                                      <m:t>0</m:t>
                                    </m:r>
                                    <m:r>
                                      <a:rPr lang="en-US" i="1">
                                        <a:latin typeface="Cambria Math" panose="02040503050406030204" pitchFamily="18" charset="0"/>
                                      </a:rPr>
                                      <m:t>∗</m:t>
                                    </m:r>
                                    <m:r>
                                      <a:rPr lang="en-US" b="0" i="1" smtClean="0">
                                        <a:solidFill>
                                          <a:schemeClr val="tx1"/>
                                        </a:solidFill>
                                        <a:latin typeface="Cambria Math" panose="02040503050406030204" pitchFamily="18" charset="0"/>
                                      </a:rPr>
                                      <m:t>1</m:t>
                                    </m:r>
                                  </m:sup>
                                </m:sSup>
                              </m:e>
                              <m:e>
                                <m:r>
                                  <a:rPr lang="en-US" i="1">
                                    <a:solidFill>
                                      <a:schemeClr val="tx1"/>
                                    </a:solidFill>
                                    <a:latin typeface="Cambria Math" panose="02040503050406030204" pitchFamily="18" charset="0"/>
                                    <a:ea typeface="Cambria Math" panose="02040503050406030204" pitchFamily="18" charset="0"/>
                                  </a:rPr>
                                  <m:t>⋯</m:t>
                                </m:r>
                              </m:e>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𝑤</m:t>
                                    </m:r>
                                  </m:e>
                                  <m:sup>
                                    <m:r>
                                      <a:rPr lang="en-US" i="1">
                                        <a:solidFill>
                                          <a:schemeClr val="tx1"/>
                                        </a:solidFill>
                                        <a:latin typeface="Cambria Math" panose="02040503050406030204" pitchFamily="18" charset="0"/>
                                      </a:rPr>
                                      <m:t>0</m:t>
                                    </m:r>
                                    <m:r>
                                      <a:rPr lang="en-US" i="1">
                                        <a:latin typeface="Cambria Math" panose="02040503050406030204" pitchFamily="18" charset="0"/>
                                      </a:rPr>
                                      <m:t>∗</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𝑚</m:t>
                                    </m:r>
                                    <m:r>
                                      <a:rPr lang="en-US" b="0" i="1" smtClean="0">
                                        <a:solidFill>
                                          <a:schemeClr val="tx1"/>
                                        </a:solidFill>
                                        <a:latin typeface="Cambria Math" panose="02040503050406030204" pitchFamily="18" charset="0"/>
                                      </a:rPr>
                                      <m:t>−1)</m:t>
                                    </m:r>
                                  </m:sup>
                                </m:sSup>
                              </m:e>
                            </m:mr>
                            <m:mr>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𝑤</m:t>
                                    </m:r>
                                  </m:e>
                                  <m:sup>
                                    <m:r>
                                      <a:rPr lang="en-US" b="0" i="1" smtClean="0">
                                        <a:solidFill>
                                          <a:schemeClr val="tx1"/>
                                        </a:solidFill>
                                        <a:latin typeface="Cambria Math" panose="02040503050406030204" pitchFamily="18" charset="0"/>
                                      </a:rPr>
                                      <m:t>1</m:t>
                                    </m:r>
                                    <m:r>
                                      <a:rPr lang="en-US" i="1">
                                        <a:latin typeface="Cambria Math" panose="02040503050406030204" pitchFamily="18" charset="0"/>
                                      </a:rPr>
                                      <m:t>∗</m:t>
                                    </m:r>
                                    <m:r>
                                      <a:rPr lang="en-US" b="0" i="1" smtClean="0">
                                        <a:solidFill>
                                          <a:schemeClr val="tx1"/>
                                        </a:solidFill>
                                        <a:latin typeface="Cambria Math" panose="02040503050406030204" pitchFamily="18" charset="0"/>
                                      </a:rPr>
                                      <m:t>0</m:t>
                                    </m:r>
                                  </m:sup>
                                </m:sSup>
                              </m:e>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𝑤</m:t>
                                    </m:r>
                                  </m:e>
                                  <m:sup>
                                    <m:r>
                                      <a:rPr lang="en-US" b="0" i="1" smtClean="0">
                                        <a:solidFill>
                                          <a:schemeClr val="tx1"/>
                                        </a:solidFill>
                                        <a:latin typeface="Cambria Math" panose="02040503050406030204" pitchFamily="18" charset="0"/>
                                      </a:rPr>
                                      <m:t>1</m:t>
                                    </m:r>
                                    <m:r>
                                      <a:rPr lang="en-US" i="1">
                                        <a:latin typeface="Cambria Math" panose="02040503050406030204" pitchFamily="18" charset="0"/>
                                      </a:rPr>
                                      <m:t>∗</m:t>
                                    </m:r>
                                    <m:r>
                                      <a:rPr lang="en-US" b="0" i="1" smtClean="0">
                                        <a:solidFill>
                                          <a:schemeClr val="tx1"/>
                                        </a:solidFill>
                                        <a:latin typeface="Cambria Math" panose="02040503050406030204" pitchFamily="18" charset="0"/>
                                      </a:rPr>
                                      <m:t>1</m:t>
                                    </m:r>
                                  </m:sup>
                                </m:sSup>
                              </m:e>
                              <m:e>
                                <m:r>
                                  <a:rPr lang="en-US" i="1" smtClean="0">
                                    <a:solidFill>
                                      <a:schemeClr val="tx1"/>
                                    </a:solidFill>
                                    <a:latin typeface="Cambria Math" panose="02040503050406030204" pitchFamily="18" charset="0"/>
                                    <a:ea typeface="Cambria Math" panose="02040503050406030204" pitchFamily="18" charset="0"/>
                                  </a:rPr>
                                  <m:t>⋯</m:t>
                                </m:r>
                              </m:e>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𝑤</m:t>
                                    </m:r>
                                  </m:e>
                                  <m:sup>
                                    <m:r>
                                      <a:rPr lang="en-US" b="0" i="1" smtClean="0">
                                        <a:solidFill>
                                          <a:schemeClr val="tx1"/>
                                        </a:solidFill>
                                        <a:latin typeface="Cambria Math" panose="02040503050406030204" pitchFamily="18" charset="0"/>
                                      </a:rPr>
                                      <m:t>1</m:t>
                                    </m:r>
                                    <m:r>
                                      <a:rPr lang="en-US" i="1">
                                        <a:latin typeface="Cambria Math" panose="02040503050406030204" pitchFamily="18" charset="0"/>
                                      </a:rPr>
                                      <m:t>∗</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𝑚</m:t>
                                    </m:r>
                                    <m:r>
                                      <a:rPr lang="en-US" b="0" i="1" smtClean="0">
                                        <a:solidFill>
                                          <a:schemeClr val="tx1"/>
                                        </a:solidFill>
                                        <a:latin typeface="Cambria Math" panose="02040503050406030204" pitchFamily="18" charset="0"/>
                                      </a:rPr>
                                      <m:t>−1)</m:t>
                                    </m:r>
                                  </m:sup>
                                </m:sSup>
                              </m:e>
                            </m:mr>
                            <m:mr>
                              <m:e>
                                <m:r>
                                  <a:rPr lang="en-US" i="1" smtClean="0">
                                    <a:solidFill>
                                      <a:schemeClr val="tx1"/>
                                    </a:solidFill>
                                    <a:latin typeface="Cambria Math" panose="02040503050406030204" pitchFamily="18" charset="0"/>
                                    <a:ea typeface="Cambria Math" panose="02040503050406030204" pitchFamily="18" charset="0"/>
                                  </a:rPr>
                                  <m:t>⋮</m:t>
                                </m:r>
                              </m:e>
                              <m:e>
                                <m:r>
                                  <a:rPr lang="en-US" i="1" smtClean="0">
                                    <a:solidFill>
                                      <a:schemeClr val="tx1"/>
                                    </a:solidFill>
                                    <a:latin typeface="Cambria Math" panose="02040503050406030204" pitchFamily="18" charset="0"/>
                                    <a:ea typeface="Cambria Math" panose="02040503050406030204" pitchFamily="18" charset="0"/>
                                  </a:rPr>
                                  <m:t>⋮</m:t>
                                </m:r>
                              </m:e>
                              <m:e>
                                <m:r>
                                  <a:rPr lang="en-US" i="1" smtClean="0">
                                    <a:solidFill>
                                      <a:schemeClr val="tx1"/>
                                    </a:solidFill>
                                    <a:latin typeface="Cambria Math" panose="02040503050406030204" pitchFamily="18" charset="0"/>
                                    <a:ea typeface="Cambria Math" panose="02040503050406030204" pitchFamily="18" charset="0"/>
                                  </a:rPr>
                                  <m:t>⋱</m:t>
                                </m:r>
                              </m:e>
                              <m:e>
                                <m:r>
                                  <a:rPr lang="en-US" i="1">
                                    <a:solidFill>
                                      <a:schemeClr val="tx1"/>
                                    </a:solidFill>
                                    <a:latin typeface="Cambria Math" panose="02040503050406030204" pitchFamily="18" charset="0"/>
                                    <a:ea typeface="Cambria Math" panose="02040503050406030204" pitchFamily="18" charset="0"/>
                                  </a:rPr>
                                  <m:t>⋮</m:t>
                                </m:r>
                              </m:e>
                            </m:mr>
                            <m:mr>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𝑤</m:t>
                                    </m:r>
                                  </m:e>
                                  <m:sup>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𝑚</m:t>
                                    </m:r>
                                    <m:r>
                                      <a:rPr lang="en-US" b="0" i="1" smtClean="0">
                                        <a:solidFill>
                                          <a:schemeClr val="tx1"/>
                                        </a:solidFill>
                                        <a:latin typeface="Cambria Math" panose="02040503050406030204" pitchFamily="18" charset="0"/>
                                      </a:rPr>
                                      <m:t>−1)∗0</m:t>
                                    </m:r>
                                  </m:sup>
                                </m:sSup>
                              </m:e>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𝑤</m:t>
                                    </m:r>
                                  </m:e>
                                  <m:sup>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𝑚</m:t>
                                    </m:r>
                                    <m:r>
                                      <a:rPr lang="en-US" b="0" i="1" smtClean="0">
                                        <a:solidFill>
                                          <a:schemeClr val="tx1"/>
                                        </a:solidFill>
                                        <a:latin typeface="Cambria Math" panose="02040503050406030204" pitchFamily="18" charset="0"/>
                                      </a:rPr>
                                      <m:t>−1)∗1</m:t>
                                    </m:r>
                                  </m:sup>
                                </m:sSup>
                              </m:e>
                              <m:e>
                                <m:r>
                                  <a:rPr lang="en-US" i="1">
                                    <a:solidFill>
                                      <a:schemeClr val="tx1"/>
                                    </a:solidFill>
                                    <a:latin typeface="Cambria Math" panose="02040503050406030204" pitchFamily="18" charset="0"/>
                                    <a:ea typeface="Cambria Math" panose="02040503050406030204" pitchFamily="18" charset="0"/>
                                  </a:rPr>
                                  <m:t>⋯</m:t>
                                </m:r>
                              </m:e>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𝑤</m:t>
                                    </m:r>
                                  </m:e>
                                  <m:sup>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𝑚</m:t>
                                    </m:r>
                                    <m:r>
                                      <a:rPr lang="en-US" b="0" i="1" smtClean="0">
                                        <a:solidFill>
                                          <a:schemeClr val="tx1"/>
                                        </a:solidFill>
                                        <a:latin typeface="Cambria Math" panose="02040503050406030204" pitchFamily="18" charset="0"/>
                                      </a:rPr>
                                      <m:t>−1)∗(</m:t>
                                    </m:r>
                                    <m:r>
                                      <a:rPr lang="en-US" b="0" i="1" smtClean="0">
                                        <a:solidFill>
                                          <a:schemeClr val="tx1"/>
                                        </a:solidFill>
                                        <a:latin typeface="Cambria Math" panose="02040503050406030204" pitchFamily="18" charset="0"/>
                                      </a:rPr>
                                      <m:t>𝑚</m:t>
                                    </m:r>
                                    <m:r>
                                      <a:rPr lang="en-US" b="0" i="1" smtClean="0">
                                        <a:solidFill>
                                          <a:schemeClr val="tx1"/>
                                        </a:solidFill>
                                        <a:latin typeface="Cambria Math" panose="02040503050406030204" pitchFamily="18" charset="0"/>
                                      </a:rPr>
                                      <m:t>−1)</m:t>
                                    </m:r>
                                  </m:sup>
                                </m:sSup>
                              </m:e>
                            </m:mr>
                          </m:m>
                        </m:e>
                      </m:d>
                    </m:oMath>
                  </m:oMathPara>
                </a14:m>
                <a:endParaRPr lang="en-GB" dirty="0">
                  <a:solidFill>
                    <a:schemeClr val="tx1"/>
                  </a:solidFill>
                </a:endParaRPr>
              </a:p>
            </p:txBody>
          </p:sp>
        </mc:Choice>
        <mc:Fallback xmlns="">
          <p:sp>
            <p:nvSpPr>
              <p:cNvPr id="13" name="Текстово поле 12">
                <a:extLst>
                  <a:ext uri="{FF2B5EF4-FFF2-40B4-BE49-F238E27FC236}">
                    <a16:creationId xmlns:a16="http://schemas.microsoft.com/office/drawing/2014/main" id="{732F4B07-AA29-7A6E-6623-5D3357C17739}"/>
                  </a:ext>
                </a:extLst>
              </p:cNvPr>
              <p:cNvSpPr txBox="1">
                <a:spLocks noRot="1" noChangeAspect="1" noMove="1" noResize="1" noEditPoints="1" noAdjustHandles="1" noChangeArrowheads="1" noChangeShapeType="1" noTextEdit="1"/>
              </p:cNvSpPr>
              <p:nvPr/>
            </p:nvSpPr>
            <p:spPr>
              <a:xfrm>
                <a:off x="747337" y="2026485"/>
                <a:ext cx="5310481" cy="115967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Текстово поле 13">
                <a:extLst>
                  <a:ext uri="{FF2B5EF4-FFF2-40B4-BE49-F238E27FC236}">
                    <a16:creationId xmlns:a16="http://schemas.microsoft.com/office/drawing/2014/main" id="{E8BB6579-797B-9FFD-452A-C3F8B08B8581}"/>
                  </a:ext>
                </a:extLst>
              </p:cNvPr>
              <p:cNvSpPr txBox="1"/>
              <p:nvPr/>
            </p:nvSpPr>
            <p:spPr>
              <a:xfrm>
                <a:off x="512873" y="1639654"/>
                <a:ext cx="2072063" cy="41293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𝑤</m:t>
                      </m:r>
                      <m:r>
                        <a:rPr lang="en-US" sz="2000" b="0" i="0" smtClean="0">
                          <a:solidFill>
                            <a:schemeClr val="tx1"/>
                          </a:solidFill>
                          <a:latin typeface="Cambria Math" panose="02040503050406030204" pitchFamily="18" charset="0"/>
                        </a:rPr>
                        <m:t>=</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𝑒</m:t>
                          </m:r>
                        </m:e>
                        <m:sup>
                          <m:r>
                            <a:rPr lang="en-US" sz="2000" b="0" i="1" smtClean="0">
                              <a:solidFill>
                                <a:schemeClr val="tx1"/>
                              </a:solidFill>
                              <a:latin typeface="Cambria Math" panose="02040503050406030204" pitchFamily="18" charset="0"/>
                            </a:rPr>
                            <m:t>−2</m:t>
                          </m:r>
                          <m:r>
                            <a:rPr lang="en-US" sz="2000" b="0" i="1" smtClean="0">
                              <a:solidFill>
                                <a:schemeClr val="tx1"/>
                              </a:solidFill>
                              <a:latin typeface="Cambria Math" panose="02040503050406030204" pitchFamily="18" charset="0"/>
                              <a:ea typeface="Cambria Math" panose="02040503050406030204" pitchFamily="18" charset="0"/>
                            </a:rPr>
                            <m:t>𝜋</m:t>
                          </m:r>
                          <m:r>
                            <a:rPr lang="en-US" sz="2000" b="0" i="1" smtClean="0">
                              <a:solidFill>
                                <a:schemeClr val="tx1"/>
                              </a:solidFill>
                              <a:latin typeface="Cambria Math" panose="02040503050406030204" pitchFamily="18" charset="0"/>
                              <a:ea typeface="Cambria Math" panose="02040503050406030204" pitchFamily="18" charset="0"/>
                            </a:rPr>
                            <m:t>𝑖</m:t>
                          </m:r>
                          <m:r>
                            <a:rPr lang="en-US" sz="2000" b="0" i="1" smtClean="0">
                              <a:solidFill>
                                <a:schemeClr val="tx1"/>
                              </a:solidFill>
                              <a:latin typeface="Cambria Math" panose="02040503050406030204" pitchFamily="18" charset="0"/>
                              <a:ea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𝑚</m:t>
                          </m:r>
                        </m:sup>
                      </m:sSup>
                    </m:oMath>
                  </m:oMathPara>
                </a14:m>
                <a:endParaRPr lang="en-GB" sz="2000" dirty="0">
                  <a:solidFill>
                    <a:schemeClr val="tx1"/>
                  </a:solidFill>
                </a:endParaRPr>
              </a:p>
            </p:txBody>
          </p:sp>
        </mc:Choice>
        <mc:Fallback xmlns="">
          <p:sp>
            <p:nvSpPr>
              <p:cNvPr id="14" name="Текстово поле 13">
                <a:extLst>
                  <a:ext uri="{FF2B5EF4-FFF2-40B4-BE49-F238E27FC236}">
                    <a16:creationId xmlns:a16="http://schemas.microsoft.com/office/drawing/2014/main" id="{E8BB6579-797B-9FFD-452A-C3F8B08B8581}"/>
                  </a:ext>
                </a:extLst>
              </p:cNvPr>
              <p:cNvSpPr txBox="1">
                <a:spLocks noRot="1" noChangeAspect="1" noMove="1" noResize="1" noEditPoints="1" noAdjustHandles="1" noChangeArrowheads="1" noChangeShapeType="1" noTextEdit="1"/>
              </p:cNvSpPr>
              <p:nvPr/>
            </p:nvSpPr>
            <p:spPr>
              <a:xfrm>
                <a:off x="512873" y="1639654"/>
                <a:ext cx="2072063" cy="412934"/>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Текстово поле 14">
                <a:extLst>
                  <a:ext uri="{FF2B5EF4-FFF2-40B4-BE49-F238E27FC236}">
                    <a16:creationId xmlns:a16="http://schemas.microsoft.com/office/drawing/2014/main" id="{DF54D9BF-2073-288D-B509-56D97E13E380}"/>
                  </a:ext>
                </a:extLst>
              </p:cNvPr>
              <p:cNvSpPr txBox="1"/>
              <p:nvPr/>
            </p:nvSpPr>
            <p:spPr>
              <a:xfrm>
                <a:off x="5737921" y="2823752"/>
                <a:ext cx="2110176" cy="5542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𝐼</m:t>
                              </m:r>
                            </m:e>
                          </m:acc>
                        </m:e>
                        <m:sub>
                          <m:r>
                            <a:rPr lang="en-US" i="1">
                              <a:solidFill>
                                <a:srgbClr val="000000"/>
                              </a:solidFill>
                              <a:latin typeface="Cambria Math" panose="02040503050406030204" pitchFamily="18" charset="0"/>
                            </a:rPr>
                            <m:t>2</m:t>
                          </m:r>
                        </m:sub>
                      </m:sSub>
                      <m:r>
                        <m:rPr>
                          <m:nor/>
                        </m:rPr>
                        <a:rPr lang="en-US" dirty="0">
                          <a:solidFill>
                            <a:srgbClr val="000000"/>
                          </a:solidFill>
                          <a:ea typeface="Cambria Math" panose="02040503050406030204" pitchFamily="18" charset="0"/>
                        </a:rPr>
                        <m:t> </m:t>
                      </m:r>
                      <m:r>
                        <a:rPr lang="en-US" sz="1800" i="1">
                          <a:solidFill>
                            <a:srgbClr val="000000"/>
                          </a:solidFill>
                          <a:latin typeface="Cambria Math" panose="02040503050406030204" pitchFamily="18" charset="0"/>
                        </a:rPr>
                        <m:t>=</m:t>
                      </m:r>
                      <m:d>
                        <m:dPr>
                          <m:ctrlPr>
                            <a:rPr lang="en-US" sz="1800" i="1" smtClean="0">
                              <a:solidFill>
                                <a:srgbClr val="000000"/>
                              </a:solidFill>
                              <a:latin typeface="Cambria Math" panose="02040503050406030204" pitchFamily="18" charset="0"/>
                            </a:rPr>
                          </m:ctrlPr>
                        </m:dPr>
                        <m:e>
                          <m:m>
                            <m:mPr>
                              <m:mcs>
                                <m:mc>
                                  <m:mcPr>
                                    <m:count m:val="2"/>
                                    <m:mcJc m:val="center"/>
                                  </m:mcPr>
                                </m:mc>
                              </m:mcs>
                              <m:ctrlPr>
                                <a:rPr lang="en-US" sz="1800" i="1" smtClean="0">
                                  <a:solidFill>
                                    <a:srgbClr val="000000"/>
                                  </a:solidFill>
                                  <a:latin typeface="Cambria Math" panose="02040503050406030204" pitchFamily="18" charset="0"/>
                                </a:rPr>
                              </m:ctrlPr>
                            </m:mPr>
                            <m:mr>
                              <m:e>
                                <m:r>
                                  <m:rPr>
                                    <m:brk m:alnAt="7"/>
                                  </m:rPr>
                                  <a:rPr lang="en-US" sz="1800" b="0" i="1" smtClean="0">
                                    <a:solidFill>
                                      <a:srgbClr val="000000"/>
                                    </a:solidFill>
                                    <a:latin typeface="Cambria Math" panose="02040503050406030204" pitchFamily="18" charset="0"/>
                                  </a:rPr>
                                  <m:t>1</m:t>
                                </m:r>
                              </m:e>
                              <m:e>
                                <m:r>
                                  <a:rPr lang="en-US" sz="1800" b="0" i="1" smtClean="0">
                                    <a:solidFill>
                                      <a:srgbClr val="000000"/>
                                    </a:solidFill>
                                    <a:latin typeface="Cambria Math" panose="02040503050406030204" pitchFamily="18" charset="0"/>
                                  </a:rPr>
                                  <m:t>0</m:t>
                                </m:r>
                              </m:e>
                            </m:mr>
                            <m:mr>
                              <m:e>
                                <m:r>
                                  <a:rPr lang="en-US" sz="1800" b="0" i="1" smtClean="0">
                                    <a:solidFill>
                                      <a:srgbClr val="000000"/>
                                    </a:solidFill>
                                    <a:latin typeface="Cambria Math" panose="02040503050406030204" pitchFamily="18" charset="0"/>
                                  </a:rPr>
                                  <m:t>0</m:t>
                                </m:r>
                              </m:e>
                              <m:e>
                                <m:r>
                                  <a:rPr lang="en-US" sz="1800" b="0" i="1" smtClean="0">
                                    <a:solidFill>
                                      <a:srgbClr val="000000"/>
                                    </a:solidFill>
                                    <a:latin typeface="Cambria Math" panose="02040503050406030204" pitchFamily="18" charset="0"/>
                                  </a:rPr>
                                  <m:t>1</m:t>
                                </m:r>
                              </m:e>
                            </m:mr>
                          </m:m>
                        </m:e>
                      </m:d>
                    </m:oMath>
                  </m:oMathPara>
                </a14:m>
                <a:endParaRPr lang="en-GB" dirty="0"/>
              </a:p>
            </p:txBody>
          </p:sp>
        </mc:Choice>
        <mc:Fallback xmlns="">
          <p:sp>
            <p:nvSpPr>
              <p:cNvPr id="15" name="Текстово поле 14">
                <a:extLst>
                  <a:ext uri="{FF2B5EF4-FFF2-40B4-BE49-F238E27FC236}">
                    <a16:creationId xmlns:a16="http://schemas.microsoft.com/office/drawing/2014/main" id="{DF54D9BF-2073-288D-B509-56D97E13E380}"/>
                  </a:ext>
                </a:extLst>
              </p:cNvPr>
              <p:cNvSpPr txBox="1">
                <a:spLocks noRot="1" noChangeAspect="1" noMove="1" noResize="1" noEditPoints="1" noAdjustHandles="1" noChangeArrowheads="1" noChangeShapeType="1" noTextEdit="1"/>
              </p:cNvSpPr>
              <p:nvPr/>
            </p:nvSpPr>
            <p:spPr>
              <a:xfrm>
                <a:off x="5737921" y="2823752"/>
                <a:ext cx="2110176" cy="55425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bject 10">
                <a:extLst>
                  <a:ext uri="{FF2B5EF4-FFF2-40B4-BE49-F238E27FC236}">
                    <a16:creationId xmlns:a16="http://schemas.microsoft.com/office/drawing/2014/main" id="{78F68B80-7CAB-2B03-A620-CD5D8E53F087}"/>
                  </a:ext>
                </a:extLst>
              </p:cNvPr>
              <p:cNvSpPr txBox="1"/>
              <p:nvPr/>
            </p:nvSpPr>
            <p:spPr bwMode="auto">
              <a:xfrm>
                <a:off x="755445" y="1175934"/>
                <a:ext cx="1803330" cy="36933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𝜓</m:t>
                              </m:r>
                            </m:e>
                            <m:sub>
                              <m:r>
                                <a:rPr lang="en-US" sz="2000" b="0" i="1" smtClean="0">
                                  <a:solidFill>
                                    <a:schemeClr val="tx1"/>
                                  </a:solidFill>
                                  <a:latin typeface="Cambria Math" panose="02040503050406030204" pitchFamily="18" charset="0"/>
                                  <a:ea typeface="Cambria Math" panose="02040503050406030204" pitchFamily="18" charset="0"/>
                                </a:rPr>
                                <m:t>0</m:t>
                              </m:r>
                            </m:sub>
                          </m:sSub>
                        </m:e>
                      </m:d>
                      <m:r>
                        <a:rPr lang="en-US" sz="2000" b="0" i="1" smtClean="0">
                          <a:solidFill>
                            <a:schemeClr val="tx1"/>
                          </a:solidFill>
                          <a:latin typeface="Cambria Math" panose="02040503050406030204" pitchFamily="18" charset="0"/>
                        </a:rPr>
                        <m:t>=</m:t>
                      </m:r>
                      <m:d>
                        <m:dPr>
                          <m:begChr m:val="|"/>
                          <m:endChr m:val="⟩"/>
                          <m:ctrlPr>
                            <a:rPr lang="en-US" sz="200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0,0,</m:t>
                          </m:r>
                          <m:r>
                            <a:rPr lang="en-US" sz="2000" i="1" smtClean="0">
                              <a:solidFill>
                                <a:schemeClr val="tx1"/>
                              </a:solidFill>
                              <a:latin typeface="Cambria Math" panose="02040503050406030204" pitchFamily="18" charset="0"/>
                            </a:rPr>
                            <m:t>0</m:t>
                          </m:r>
                        </m:e>
                      </m:d>
                    </m:oMath>
                  </m:oMathPara>
                </a14:m>
                <a:endParaRPr lang="en-US" sz="2000" dirty="0">
                  <a:solidFill>
                    <a:schemeClr val="tx1"/>
                  </a:solidFill>
                </a:endParaRPr>
              </a:p>
            </p:txBody>
          </p:sp>
        </mc:Choice>
        <mc:Fallback xmlns="">
          <p:sp>
            <p:nvSpPr>
              <p:cNvPr id="16" name="Object 10">
                <a:extLst>
                  <a:ext uri="{FF2B5EF4-FFF2-40B4-BE49-F238E27FC236}">
                    <a16:creationId xmlns:a16="http://schemas.microsoft.com/office/drawing/2014/main" id="{78F68B80-7CAB-2B03-A620-CD5D8E53F087}"/>
                  </a:ext>
                </a:extLst>
              </p:cNvPr>
              <p:cNvSpPr txBox="1">
                <a:spLocks noRot="1" noChangeAspect="1" noMove="1" noResize="1" noEditPoints="1" noAdjustHandles="1" noChangeArrowheads="1" noChangeShapeType="1" noTextEdit="1"/>
              </p:cNvSpPr>
              <p:nvPr/>
            </p:nvSpPr>
            <p:spPr bwMode="auto">
              <a:xfrm>
                <a:off x="755445" y="1175934"/>
                <a:ext cx="1803330" cy="369332"/>
              </a:xfrm>
              <a:prstGeom prst="rect">
                <a:avLst/>
              </a:prstGeom>
              <a:blipFill>
                <a:blip r:embed="rId9"/>
                <a:stretch>
                  <a:fillRect b="-2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Object 10">
                <a:extLst>
                  <a:ext uri="{FF2B5EF4-FFF2-40B4-BE49-F238E27FC236}">
                    <a16:creationId xmlns:a16="http://schemas.microsoft.com/office/drawing/2014/main" id="{3D6B6429-3084-881A-46ED-1FB7FE262D3B}"/>
                  </a:ext>
                </a:extLst>
              </p:cNvPr>
              <p:cNvSpPr txBox="1"/>
              <p:nvPr/>
            </p:nvSpPr>
            <p:spPr bwMode="auto">
              <a:xfrm>
                <a:off x="755445" y="4858532"/>
                <a:ext cx="7733727" cy="507740"/>
              </a:xfrm>
              <a:prstGeom prst="rect">
                <a:avLst/>
              </a:prstGeom>
              <a:noFill/>
            </p:spPr>
            <p:txBody>
              <a:bodyPr>
                <a:noAutofit/>
              </a:bodyPr>
              <a:lstStyle/>
              <a:p>
                <a14:m>
                  <m:oMath xmlns:m="http://schemas.openxmlformats.org/officeDocument/2006/math">
                    <m:acc>
                      <m:accPr>
                        <m:chr m:val="̂"/>
                        <m:ctrlPr>
                          <a:rPr lang="en-US" sz="2000" i="1" smtClean="0">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𝑂</m:t>
                        </m:r>
                      </m:e>
                    </m:acc>
                    <m:r>
                      <a:rPr lang="en-US" sz="2000" b="0" i="1" smtClean="0">
                        <a:solidFill>
                          <a:srgbClr val="000000"/>
                        </a:solidFill>
                        <a:latin typeface="Cambria Math" panose="02040503050406030204" pitchFamily="18" charset="0"/>
                      </a:rPr>
                      <m:t>=</m:t>
                    </m:r>
                  </m:oMath>
                </a14:m>
                <a:r>
                  <a:rPr lang="en-US" sz="2000" dirty="0">
                    <a:solidFill>
                      <a:srgbClr val="000000"/>
                    </a:solidFill>
                  </a:rPr>
                  <a:t> </a:t>
                </a:r>
                <a14:m>
                  <m:oMath xmlns:m="http://schemas.openxmlformats.org/officeDocument/2006/math">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sSup>
                          <m:sSupPr>
                            <m:ctrlPr>
                              <a:rPr lang="en-US" sz="2000" i="1" smtClean="0">
                                <a:solidFill>
                                  <a:srgbClr val="000000"/>
                                </a:solidFill>
                                <a:latin typeface="Cambria Math" panose="02040503050406030204" pitchFamily="18" charset="0"/>
                              </a:rPr>
                            </m:ctrlPr>
                          </m:sSupPr>
                          <m:e>
                            <m:r>
                              <a:rPr lang="en-US" sz="2000" b="0" i="1" smtClean="0">
                                <a:solidFill>
                                  <a:srgbClr val="000000"/>
                                </a:solidFill>
                                <a:latin typeface="Cambria Math" panose="02040503050406030204" pitchFamily="18" charset="0"/>
                              </a:rPr>
                              <m:t>2</m:t>
                            </m:r>
                          </m:e>
                          <m:sup>
                            <m:r>
                              <a:rPr lang="en-US" sz="2000" b="0" i="1" smtClean="0">
                                <a:solidFill>
                                  <a:srgbClr val="000000"/>
                                </a:solidFill>
                                <a:latin typeface="Cambria Math" panose="02040503050406030204" pitchFamily="18" charset="0"/>
                              </a:rPr>
                              <m:t>𝑚</m:t>
                            </m:r>
                            <m:r>
                              <a:rPr lang="en-US" sz="2000" b="0" i="1" smtClean="0">
                                <a:solidFill>
                                  <a:srgbClr val="000000"/>
                                </a:solidFill>
                                <a:latin typeface="Cambria Math" panose="02040503050406030204" pitchFamily="18" charset="0"/>
                              </a:rPr>
                              <m:t>+1</m:t>
                            </m:r>
                          </m:sup>
                        </m:sSup>
                      </m:sub>
                    </m:sSub>
                    <m:r>
                      <a:rPr lang="en-US" sz="2000" b="0" i="1" smtClean="0">
                        <a:solidFill>
                          <a:srgbClr val="000000"/>
                        </a:solidFill>
                        <a:latin typeface="Cambria Math" panose="02040503050406030204" pitchFamily="18" charset="0"/>
                      </a:rPr>
                      <m:t>−</m:t>
                    </m:r>
                    <m:nary>
                      <m:naryPr>
                        <m:chr m:val="∑"/>
                        <m:ctrlPr>
                          <a:rPr lang="en-US" sz="2000" i="1" smtClean="0">
                            <a:solidFill>
                              <a:srgbClr val="000000"/>
                            </a:solidFill>
                            <a:latin typeface="Cambria Math" panose="02040503050406030204" pitchFamily="18" charset="0"/>
                          </a:rPr>
                        </m:ctrlPr>
                      </m:naryPr>
                      <m:sub>
                        <m:r>
                          <a:rPr lang="en-US" sz="2000" b="0" i="1" smtClean="0">
                            <a:solidFill>
                              <a:srgbClr val="000000"/>
                            </a:solidFill>
                            <a:latin typeface="Cambria Math" panose="02040503050406030204" pitchFamily="18" charset="0"/>
                          </a:rPr>
                          <m:t>𝑖</m:t>
                        </m:r>
                        <m:r>
                          <a:rPr lang="en-US" sz="2000" i="1">
                            <a:solidFill>
                              <a:srgbClr val="000000"/>
                            </a:solidFill>
                            <a:latin typeface="Cambria Math" panose="02040503050406030204" pitchFamily="18" charset="0"/>
                          </a:rPr>
                          <m:t>=</m:t>
                        </m:r>
                        <m:r>
                          <a:rPr lang="en-US" sz="2000" b="0" i="1" smtClean="0">
                            <a:solidFill>
                              <a:srgbClr val="000000"/>
                            </a:solidFill>
                            <a:latin typeface="Cambria Math" panose="02040503050406030204" pitchFamily="18" charset="0"/>
                          </a:rPr>
                          <m:t>1</m:t>
                        </m:r>
                      </m:sub>
                      <m:sup>
                        <m:r>
                          <a:rPr lang="en-US" sz="2000" i="1" smtClean="0">
                            <a:solidFill>
                              <a:srgbClr val="000000"/>
                            </a:solidFill>
                            <a:latin typeface="Cambria Math" panose="02040503050406030204" pitchFamily="18" charset="0"/>
                            <a:ea typeface="Cambria Math" panose="02040503050406030204" pitchFamily="18" charset="0"/>
                          </a:rPr>
                          <m:t>𝜆</m:t>
                        </m:r>
                      </m:sup>
                      <m:e>
                        <m:d>
                          <m:dPr>
                            <m:ctrlPr>
                              <a:rPr lang="en-US" sz="2000" i="1" smtClean="0">
                                <a:solidFill>
                                  <a:srgbClr val="000000"/>
                                </a:solidFill>
                                <a:latin typeface="Cambria Math" panose="02040503050406030204" pitchFamily="18" charset="0"/>
                              </a:rPr>
                            </m:ctrlPr>
                          </m:dPr>
                          <m:e>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h</m:t>
                                    </m:r>
                                  </m:e>
                                  <m:sub>
                                    <m:r>
                                      <a:rPr lang="en-US" sz="2000" i="1">
                                        <a:solidFill>
                                          <a:srgbClr val="000000"/>
                                        </a:solidFill>
                                        <a:latin typeface="Cambria Math" panose="02040503050406030204" pitchFamily="18" charset="0"/>
                                        <a:ea typeface="Cambria Math" panose="02040503050406030204" pitchFamily="18" charset="0"/>
                                      </a:rPr>
                                      <m:t>𝑖</m:t>
                                    </m:r>
                                  </m:sub>
                                </m:sSub>
                              </m:e>
                            </m:d>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h</m:t>
                                    </m:r>
                                  </m:e>
                                  <m:sub>
                                    <m:r>
                                      <a:rPr lang="en-US" sz="2000" i="1">
                                        <a:solidFill>
                                          <a:srgbClr val="000000"/>
                                        </a:solidFill>
                                        <a:latin typeface="Cambria Math" panose="02040503050406030204" pitchFamily="18" charset="0"/>
                                        <a:ea typeface="Cambria Math" panose="02040503050406030204" pitchFamily="18" charset="0"/>
                                      </a:rPr>
                                      <m:t>𝑖</m:t>
                                    </m:r>
                                  </m:sub>
                                </m:sSub>
                              </m:e>
                            </m:d>
                            <m:r>
                              <a:rPr lang="en-US" sz="2000" b="0" i="1" smtClean="0">
                                <a:solidFill>
                                  <a:srgbClr val="000000"/>
                                </a:solidFill>
                                <a:latin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h</m:t>
                                    </m:r>
                                  </m:e>
                                  <m:sub>
                                    <m:r>
                                      <a:rPr lang="en-US" sz="2000" i="1">
                                        <a:solidFill>
                                          <a:srgbClr val="000000"/>
                                        </a:solidFill>
                                        <a:latin typeface="Cambria Math" panose="02040503050406030204" pitchFamily="18" charset="0"/>
                                        <a:ea typeface="Cambria Math" panose="02040503050406030204" pitchFamily="18" charset="0"/>
                                      </a:rPr>
                                      <m:t>𝑖</m:t>
                                    </m:r>
                                  </m:sub>
                                </m:sSub>
                                <m:r>
                                  <a:rPr lang="en-US" sz="2000" b="0" i="1" smtClean="0">
                                    <a:solidFill>
                                      <a:srgbClr val="000000"/>
                                    </a:solidFill>
                                    <a:latin typeface="Cambria Math" panose="02040503050406030204" pitchFamily="18" charset="0"/>
                                    <a:ea typeface="Cambria Math" panose="02040503050406030204" pitchFamily="18" charset="0"/>
                                  </a:rPr>
                                  <m:t>+</m:t>
                                </m:r>
                                <m:sSup>
                                  <m:sSupPr>
                                    <m:ctrlPr>
                                      <a:rPr lang="en-US" sz="2000" b="0" i="1" smtClean="0">
                                        <a:solidFill>
                                          <a:srgbClr val="000000"/>
                                        </a:solidFill>
                                        <a:latin typeface="Cambria Math" panose="02040503050406030204" pitchFamily="18" charset="0"/>
                                        <a:ea typeface="Cambria Math" panose="02040503050406030204" pitchFamily="18" charset="0"/>
                                      </a:rPr>
                                    </m:ctrlPr>
                                  </m:sSupPr>
                                  <m:e>
                                    <m:r>
                                      <a:rPr lang="en-US" sz="2000" b="0" i="1" smtClean="0">
                                        <a:solidFill>
                                          <a:srgbClr val="000000"/>
                                        </a:solidFill>
                                        <a:latin typeface="Cambria Math" panose="02040503050406030204" pitchFamily="18" charset="0"/>
                                        <a:ea typeface="Cambria Math" panose="02040503050406030204" pitchFamily="18" charset="0"/>
                                      </a:rPr>
                                      <m:t>2</m:t>
                                    </m:r>
                                  </m:e>
                                  <m:sup>
                                    <m:r>
                                      <a:rPr lang="en-US" sz="2000" b="0" i="1" smtClean="0">
                                        <a:solidFill>
                                          <a:srgbClr val="000000"/>
                                        </a:solidFill>
                                        <a:latin typeface="Cambria Math" panose="02040503050406030204" pitchFamily="18" charset="0"/>
                                        <a:ea typeface="Cambria Math" panose="02040503050406030204" pitchFamily="18" charset="0"/>
                                      </a:rPr>
                                      <m:t>𝑚</m:t>
                                    </m:r>
                                  </m:sup>
                                </m:sSup>
                              </m:e>
                            </m:d>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h</m:t>
                                    </m:r>
                                  </m:e>
                                  <m:sub>
                                    <m:r>
                                      <a:rPr lang="en-US" sz="2000" i="1">
                                        <a:solidFill>
                                          <a:srgbClr val="000000"/>
                                        </a:solidFill>
                                        <a:latin typeface="Cambria Math" panose="02040503050406030204" pitchFamily="18" charset="0"/>
                                        <a:ea typeface="Cambria Math" panose="02040503050406030204" pitchFamily="18" charset="0"/>
                                      </a:rPr>
                                      <m:t>𝑖</m:t>
                                    </m:r>
                                  </m:sub>
                                </m:sSub>
                                <m:r>
                                  <a:rPr lang="en-US" sz="2000" b="0" i="1" smtClean="0">
                                    <a:solidFill>
                                      <a:srgbClr val="000000"/>
                                    </a:solidFill>
                                    <a:latin typeface="Cambria Math" panose="02040503050406030204" pitchFamily="18" charset="0"/>
                                    <a:ea typeface="Cambria Math" panose="02040503050406030204" pitchFamily="18" charset="0"/>
                                  </a:rPr>
                                  <m:t>+</m:t>
                                </m:r>
                                <m:sSup>
                                  <m:sSupPr>
                                    <m:ctrlPr>
                                      <a:rPr lang="en-US" sz="2000" i="1">
                                        <a:solidFill>
                                          <a:srgbClr val="000000"/>
                                        </a:solidFill>
                                        <a:latin typeface="Cambria Math" panose="02040503050406030204" pitchFamily="18" charset="0"/>
                                        <a:ea typeface="Cambria Math" panose="02040503050406030204" pitchFamily="18" charset="0"/>
                                      </a:rPr>
                                    </m:ctrlPr>
                                  </m:sSupPr>
                                  <m:e>
                                    <m:r>
                                      <a:rPr lang="en-US" sz="2000" i="1">
                                        <a:solidFill>
                                          <a:srgbClr val="000000"/>
                                        </a:solidFill>
                                        <a:latin typeface="Cambria Math" panose="02040503050406030204" pitchFamily="18" charset="0"/>
                                        <a:ea typeface="Cambria Math" panose="02040503050406030204" pitchFamily="18" charset="0"/>
                                      </a:rPr>
                                      <m:t>2</m:t>
                                    </m:r>
                                  </m:e>
                                  <m:sup>
                                    <m:r>
                                      <a:rPr lang="en-US" sz="2000" i="1">
                                        <a:solidFill>
                                          <a:srgbClr val="000000"/>
                                        </a:solidFill>
                                        <a:latin typeface="Cambria Math" panose="02040503050406030204" pitchFamily="18" charset="0"/>
                                        <a:ea typeface="Cambria Math" panose="02040503050406030204" pitchFamily="18" charset="0"/>
                                      </a:rPr>
                                      <m:t>𝑚</m:t>
                                    </m:r>
                                  </m:sup>
                                </m:sSup>
                              </m:e>
                            </m:d>
                          </m:e>
                        </m:d>
                      </m:e>
                    </m:nary>
                  </m:oMath>
                </a14:m>
                <a:endParaRPr lang="en-US" sz="2000" i="1" dirty="0">
                  <a:solidFill>
                    <a:srgbClr val="000000"/>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000" i="1">
                          <a:solidFill>
                            <a:srgbClr val="000000"/>
                          </a:solidFill>
                          <a:latin typeface="Cambria Math" panose="02040503050406030204" pitchFamily="18" charset="0"/>
                          <a:ea typeface="Cambria Math" panose="02040503050406030204" pitchFamily="18" charset="0"/>
                        </a:rPr>
                        <m:t>+</m:t>
                      </m:r>
                      <m:nary>
                        <m:naryPr>
                          <m:chr m:val="∑"/>
                          <m:ctrlPr>
                            <a:rPr lang="en-US" sz="2000" i="1">
                              <a:solidFill>
                                <a:srgbClr val="000000"/>
                              </a:solidFill>
                              <a:latin typeface="Cambria Math" panose="02040503050406030204" pitchFamily="18" charset="0"/>
                              <a:ea typeface="Cambria Math" panose="02040503050406030204" pitchFamily="18" charset="0"/>
                            </a:rPr>
                          </m:ctrlPr>
                        </m:naryPr>
                        <m:sub>
                          <m:r>
                            <a:rPr lang="en-US" sz="2000" i="1">
                              <a:solidFill>
                                <a:srgbClr val="000000"/>
                              </a:solidFill>
                              <a:latin typeface="Cambria Math" panose="02040503050406030204" pitchFamily="18" charset="0"/>
                              <a:ea typeface="Cambria Math" panose="02040503050406030204" pitchFamily="18" charset="0"/>
                            </a:rPr>
                            <m:t>𝑖</m:t>
                          </m:r>
                          <m:r>
                            <a:rPr lang="en-US" sz="2000" i="1">
                              <a:solidFill>
                                <a:srgbClr val="000000"/>
                              </a:solidFill>
                              <a:latin typeface="Cambria Math" panose="02040503050406030204" pitchFamily="18" charset="0"/>
                              <a:ea typeface="Cambria Math" panose="02040503050406030204" pitchFamily="18" charset="0"/>
                            </a:rPr>
                            <m:t>=1</m:t>
                          </m:r>
                        </m:sub>
                        <m:sup>
                          <m:r>
                            <a:rPr lang="en-US" sz="2000" i="1">
                              <a:solidFill>
                                <a:srgbClr val="000000"/>
                              </a:solidFill>
                              <a:latin typeface="Cambria Math" panose="02040503050406030204" pitchFamily="18" charset="0"/>
                              <a:ea typeface="Cambria Math" panose="02040503050406030204" pitchFamily="18" charset="0"/>
                            </a:rPr>
                            <m:t>𝜆</m:t>
                          </m:r>
                        </m:sup>
                        <m:e>
                          <m:d>
                            <m:dPr>
                              <m:ctrlPr>
                                <a:rPr lang="en-US" sz="2000" i="1">
                                  <a:solidFill>
                                    <a:srgbClr val="000000"/>
                                  </a:solidFill>
                                  <a:latin typeface="Cambria Math" panose="02040503050406030204" pitchFamily="18" charset="0"/>
                                  <a:ea typeface="Cambria Math" panose="02040503050406030204" pitchFamily="18" charset="0"/>
                                </a:rPr>
                              </m:ctrlPr>
                            </m:dPr>
                            <m:e>
                              <m:d>
                                <m:dPr>
                                  <m:begChr m:val="|"/>
                                  <m:endChr m:val="⟩"/>
                                  <m:ctrlPr>
                                    <a:rPr lang="en-US" sz="2000" i="1">
                                      <a:solidFill>
                                        <a:srgbClr val="000000"/>
                                      </a:solidFill>
                                      <a:latin typeface="Cambria Math" panose="02040503050406030204" pitchFamily="18" charset="0"/>
                                      <a:ea typeface="Cambria Math" panose="02040503050406030204" pitchFamily="18" charset="0"/>
                                    </a:rPr>
                                  </m:ctrlPr>
                                </m:dPr>
                                <m:e>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h</m:t>
                                      </m:r>
                                    </m:e>
                                    <m:sub>
                                      <m:r>
                                        <a:rPr lang="en-US" sz="2000" i="1">
                                          <a:solidFill>
                                            <a:srgbClr val="000000"/>
                                          </a:solidFill>
                                          <a:latin typeface="Cambria Math" panose="02040503050406030204" pitchFamily="18" charset="0"/>
                                          <a:ea typeface="Cambria Math" panose="02040503050406030204" pitchFamily="18" charset="0"/>
                                        </a:rPr>
                                        <m:t>𝑖</m:t>
                                      </m:r>
                                    </m:sub>
                                  </m:sSub>
                                  <m:r>
                                    <a:rPr lang="en-US" sz="2000" b="0" i="1" smtClean="0">
                                      <a:solidFill>
                                        <a:srgbClr val="000000"/>
                                      </a:solidFill>
                                      <a:latin typeface="Cambria Math" panose="02040503050406030204" pitchFamily="18" charset="0"/>
                                      <a:ea typeface="Cambria Math" panose="02040503050406030204" pitchFamily="18" charset="0"/>
                                    </a:rPr>
                                    <m:t>+</m:t>
                                  </m:r>
                                  <m:sSup>
                                    <m:sSupPr>
                                      <m:ctrlPr>
                                        <a:rPr lang="en-US" sz="2000" i="1">
                                          <a:solidFill>
                                            <a:srgbClr val="000000"/>
                                          </a:solidFill>
                                          <a:latin typeface="Cambria Math" panose="02040503050406030204" pitchFamily="18" charset="0"/>
                                          <a:ea typeface="Cambria Math" panose="02040503050406030204" pitchFamily="18" charset="0"/>
                                        </a:rPr>
                                      </m:ctrlPr>
                                    </m:sSupPr>
                                    <m:e>
                                      <m:r>
                                        <a:rPr lang="en-US" sz="2000" i="1">
                                          <a:solidFill>
                                            <a:srgbClr val="000000"/>
                                          </a:solidFill>
                                          <a:latin typeface="Cambria Math" panose="02040503050406030204" pitchFamily="18" charset="0"/>
                                          <a:ea typeface="Cambria Math" panose="02040503050406030204" pitchFamily="18" charset="0"/>
                                        </a:rPr>
                                        <m:t>2</m:t>
                                      </m:r>
                                    </m:e>
                                    <m:sup>
                                      <m:r>
                                        <a:rPr lang="en-US" sz="2000" i="1">
                                          <a:solidFill>
                                            <a:srgbClr val="000000"/>
                                          </a:solidFill>
                                          <a:latin typeface="Cambria Math" panose="02040503050406030204" pitchFamily="18" charset="0"/>
                                          <a:ea typeface="Cambria Math" panose="02040503050406030204" pitchFamily="18" charset="0"/>
                                        </a:rPr>
                                        <m:t>𝑚</m:t>
                                      </m:r>
                                    </m:sup>
                                  </m:sSup>
                                </m:e>
                              </m:d>
                              <m:d>
                                <m:dPr>
                                  <m:begChr m:val="⟨"/>
                                  <m:endChr m:val="|"/>
                                  <m:ctrlPr>
                                    <a:rPr lang="en-US" sz="2000" i="1">
                                      <a:solidFill>
                                        <a:srgbClr val="000000"/>
                                      </a:solidFill>
                                      <a:latin typeface="Cambria Math" panose="02040503050406030204" pitchFamily="18" charset="0"/>
                                      <a:ea typeface="Cambria Math" panose="02040503050406030204" pitchFamily="18" charset="0"/>
                                    </a:rPr>
                                  </m:ctrlPr>
                                </m:dPr>
                                <m:e>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h</m:t>
                                      </m:r>
                                    </m:e>
                                    <m:sub>
                                      <m:r>
                                        <a:rPr lang="en-US" sz="2000" i="1">
                                          <a:solidFill>
                                            <a:srgbClr val="000000"/>
                                          </a:solidFill>
                                          <a:latin typeface="Cambria Math" panose="02040503050406030204" pitchFamily="18" charset="0"/>
                                          <a:ea typeface="Cambria Math" panose="02040503050406030204" pitchFamily="18" charset="0"/>
                                        </a:rPr>
                                        <m:t>𝑖</m:t>
                                      </m:r>
                                    </m:sub>
                                  </m:sSub>
                                </m:e>
                              </m:d>
                              <m:r>
                                <a:rPr lang="en-US" sz="2000" i="1">
                                  <a:solidFill>
                                    <a:srgbClr val="000000"/>
                                  </a:solidFill>
                                  <a:latin typeface="Cambria Math" panose="02040503050406030204" pitchFamily="18" charset="0"/>
                                  <a:ea typeface="Cambria Math" panose="02040503050406030204" pitchFamily="18" charset="0"/>
                                </a:rPr>
                                <m:t>+</m:t>
                              </m:r>
                              <m:d>
                                <m:dPr>
                                  <m:begChr m:val="|"/>
                                  <m:endChr m:val="⟩"/>
                                  <m:ctrlPr>
                                    <a:rPr lang="en-US" sz="2000" i="1">
                                      <a:solidFill>
                                        <a:srgbClr val="000000"/>
                                      </a:solidFill>
                                      <a:latin typeface="Cambria Math" panose="02040503050406030204" pitchFamily="18" charset="0"/>
                                      <a:ea typeface="Cambria Math" panose="02040503050406030204" pitchFamily="18" charset="0"/>
                                    </a:rPr>
                                  </m:ctrlPr>
                                </m:dPr>
                                <m:e>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h</m:t>
                                      </m:r>
                                    </m:e>
                                    <m:sub>
                                      <m:r>
                                        <a:rPr lang="en-US" sz="2000" i="1">
                                          <a:solidFill>
                                            <a:srgbClr val="000000"/>
                                          </a:solidFill>
                                          <a:latin typeface="Cambria Math" panose="02040503050406030204" pitchFamily="18" charset="0"/>
                                          <a:ea typeface="Cambria Math" panose="02040503050406030204" pitchFamily="18" charset="0"/>
                                        </a:rPr>
                                        <m:t>𝑖</m:t>
                                      </m:r>
                                    </m:sub>
                                  </m:sSub>
                                </m:e>
                              </m:d>
                              <m:d>
                                <m:dPr>
                                  <m:begChr m:val="⟨"/>
                                  <m:endChr m:val="|"/>
                                  <m:ctrlPr>
                                    <a:rPr lang="en-US" sz="2000" i="1">
                                      <a:solidFill>
                                        <a:srgbClr val="000000"/>
                                      </a:solidFill>
                                      <a:latin typeface="Cambria Math" panose="02040503050406030204" pitchFamily="18" charset="0"/>
                                      <a:ea typeface="Cambria Math" panose="02040503050406030204" pitchFamily="18" charset="0"/>
                                    </a:rPr>
                                  </m:ctrlPr>
                                </m:dPr>
                                <m:e>
                                  <m:sSub>
                                    <m:sSubPr>
                                      <m:ctrlPr>
                                        <a:rPr lang="en-US" sz="2000" i="1">
                                          <a:solidFill>
                                            <a:srgbClr val="000000"/>
                                          </a:solidFill>
                                          <a:latin typeface="Cambria Math" panose="02040503050406030204" pitchFamily="18" charset="0"/>
                                          <a:ea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h</m:t>
                                      </m:r>
                                    </m:e>
                                    <m:sub>
                                      <m:r>
                                        <a:rPr lang="en-US" sz="2000" i="1">
                                          <a:solidFill>
                                            <a:srgbClr val="000000"/>
                                          </a:solidFill>
                                          <a:latin typeface="Cambria Math" panose="02040503050406030204" pitchFamily="18" charset="0"/>
                                          <a:ea typeface="Cambria Math" panose="02040503050406030204" pitchFamily="18" charset="0"/>
                                        </a:rPr>
                                        <m:t>𝑖</m:t>
                                      </m:r>
                                    </m:sub>
                                  </m:sSub>
                                  <m:r>
                                    <a:rPr lang="en-US" sz="2000" b="0" i="1" smtClean="0">
                                      <a:solidFill>
                                        <a:srgbClr val="000000"/>
                                      </a:solidFill>
                                      <a:latin typeface="Cambria Math" panose="02040503050406030204" pitchFamily="18" charset="0"/>
                                      <a:ea typeface="Cambria Math" panose="02040503050406030204" pitchFamily="18" charset="0"/>
                                    </a:rPr>
                                    <m:t>+</m:t>
                                  </m:r>
                                  <m:sSup>
                                    <m:sSupPr>
                                      <m:ctrlPr>
                                        <a:rPr lang="en-US" sz="2000" i="1">
                                          <a:solidFill>
                                            <a:srgbClr val="000000"/>
                                          </a:solidFill>
                                          <a:latin typeface="Cambria Math" panose="02040503050406030204" pitchFamily="18" charset="0"/>
                                          <a:ea typeface="Cambria Math" panose="02040503050406030204" pitchFamily="18" charset="0"/>
                                        </a:rPr>
                                      </m:ctrlPr>
                                    </m:sSupPr>
                                    <m:e>
                                      <m:r>
                                        <a:rPr lang="en-US" sz="2000" i="1">
                                          <a:solidFill>
                                            <a:srgbClr val="000000"/>
                                          </a:solidFill>
                                          <a:latin typeface="Cambria Math" panose="02040503050406030204" pitchFamily="18" charset="0"/>
                                          <a:ea typeface="Cambria Math" panose="02040503050406030204" pitchFamily="18" charset="0"/>
                                        </a:rPr>
                                        <m:t>2</m:t>
                                      </m:r>
                                    </m:e>
                                    <m:sup>
                                      <m:r>
                                        <a:rPr lang="en-US" sz="2000" i="1">
                                          <a:solidFill>
                                            <a:srgbClr val="000000"/>
                                          </a:solidFill>
                                          <a:latin typeface="Cambria Math" panose="02040503050406030204" pitchFamily="18" charset="0"/>
                                          <a:ea typeface="Cambria Math" panose="02040503050406030204" pitchFamily="18" charset="0"/>
                                        </a:rPr>
                                        <m:t>𝑚</m:t>
                                      </m:r>
                                    </m:sup>
                                  </m:sSup>
                                </m:e>
                              </m:d>
                            </m:e>
                          </m:d>
                        </m:e>
                      </m:nary>
                    </m:oMath>
                  </m:oMathPara>
                </a14:m>
                <a:endParaRPr lang="en-US" sz="2000" i="1" dirty="0">
                  <a:solidFill>
                    <a:srgbClr val="000000"/>
                  </a:solidFill>
                  <a:latin typeface="Cambria Math" panose="02040503050406030204" pitchFamily="18" charset="0"/>
                  <a:ea typeface="Cambria Math" panose="02040503050406030204" pitchFamily="18" charset="0"/>
                </a:endParaRPr>
              </a:p>
            </p:txBody>
          </p:sp>
        </mc:Choice>
        <mc:Fallback xmlns="">
          <p:sp>
            <p:nvSpPr>
              <p:cNvPr id="18" name="Object 10">
                <a:extLst>
                  <a:ext uri="{FF2B5EF4-FFF2-40B4-BE49-F238E27FC236}">
                    <a16:creationId xmlns:a16="http://schemas.microsoft.com/office/drawing/2014/main" id="{3D6B6429-3084-881A-46ED-1FB7FE262D3B}"/>
                  </a:ext>
                </a:extLst>
              </p:cNvPr>
              <p:cNvSpPr txBox="1">
                <a:spLocks noRot="1" noChangeAspect="1" noMove="1" noResize="1" noEditPoints="1" noAdjustHandles="1" noChangeArrowheads="1" noChangeShapeType="1" noTextEdit="1"/>
              </p:cNvSpPr>
              <p:nvPr/>
            </p:nvSpPr>
            <p:spPr bwMode="auto">
              <a:xfrm>
                <a:off x="755445" y="4858532"/>
                <a:ext cx="7733727" cy="507740"/>
              </a:xfrm>
              <a:prstGeom prst="rect">
                <a:avLst/>
              </a:prstGeom>
              <a:blipFill>
                <a:blip r:embed="rId10"/>
                <a:stretch>
                  <a:fillRect t="-90361" b="-146988"/>
                </a:stretch>
              </a:blipFill>
            </p:spPr>
            <p:txBody>
              <a:bodyPr/>
              <a:lstStyle/>
              <a:p>
                <a:r>
                  <a:rPr lang="en-US">
                    <a:noFill/>
                  </a:rPr>
                  <a:t> </a:t>
                </a:r>
              </a:p>
            </p:txBody>
          </p:sp>
        </mc:Fallback>
      </mc:AlternateContent>
      <p:sp>
        <p:nvSpPr>
          <p:cNvPr id="19" name="Текстово поле 18">
            <a:extLst>
              <a:ext uri="{FF2B5EF4-FFF2-40B4-BE49-F238E27FC236}">
                <a16:creationId xmlns:a16="http://schemas.microsoft.com/office/drawing/2014/main" id="{D9D893BC-0C2B-6E4A-829F-2E75D04C7522}"/>
              </a:ext>
            </a:extLst>
          </p:cNvPr>
          <p:cNvSpPr txBox="1"/>
          <p:nvPr/>
        </p:nvSpPr>
        <p:spPr>
          <a:xfrm>
            <a:off x="760916" y="4100573"/>
            <a:ext cx="3430866" cy="461665"/>
          </a:xfrm>
          <a:prstGeom prst="rect">
            <a:avLst/>
          </a:prstGeom>
          <a:noFill/>
        </p:spPr>
        <p:txBody>
          <a:bodyPr wrap="square">
            <a:spAutoFit/>
          </a:bodyPr>
          <a:lstStyle/>
          <a:p>
            <a:pPr algn="just"/>
            <a:r>
              <a:rPr lang="en-US" sz="2400" dirty="0">
                <a:solidFill>
                  <a:schemeClr val="bg1"/>
                </a:solidFill>
                <a:latin typeface="Arial" pitchFamily="34" charset="0"/>
                <a:cs typeface="Arial" pitchFamily="34" charset="0"/>
              </a:rPr>
              <a:t>2) Applying First Oracle</a:t>
            </a:r>
          </a:p>
        </p:txBody>
      </p:sp>
      <mc:AlternateContent xmlns:mc="http://schemas.openxmlformats.org/markup-compatibility/2006" xmlns:a14="http://schemas.microsoft.com/office/drawing/2010/main">
        <mc:Choice Requires="a14">
          <p:sp>
            <p:nvSpPr>
              <p:cNvPr id="20" name="Текстово поле 19">
                <a:extLst>
                  <a:ext uri="{FF2B5EF4-FFF2-40B4-BE49-F238E27FC236}">
                    <a16:creationId xmlns:a16="http://schemas.microsoft.com/office/drawing/2014/main" id="{78145BA7-216F-62D1-90BA-35136CB09661}"/>
                  </a:ext>
                </a:extLst>
              </p:cNvPr>
              <p:cNvSpPr txBox="1"/>
              <p:nvPr/>
            </p:nvSpPr>
            <p:spPr>
              <a:xfrm>
                <a:off x="716506" y="4537609"/>
                <a:ext cx="6634297" cy="369332"/>
              </a:xfrm>
              <a:prstGeom prst="rect">
                <a:avLst/>
              </a:prstGeom>
              <a:noFill/>
            </p:spPr>
            <p:txBody>
              <a:bodyPr wrap="square">
                <a:spAutoFit/>
              </a:bodyPr>
              <a:lstStyle/>
              <a:p>
                <a:pPr algn="just"/>
                <a:r>
                  <a:rPr lang="en-US" sz="1800" dirty="0">
                    <a:solidFill>
                      <a:schemeClr val="tx1"/>
                    </a:solidFill>
                    <a:latin typeface="Arial" pitchFamily="34" charset="0"/>
                    <a:cs typeface="Arial" pitchFamily="34" charset="0"/>
                  </a:rPr>
                  <a:t>The Oracle marks all solutions, if solutions are </a:t>
                </a:r>
                <a14:m>
                  <m:oMath xmlns:m="http://schemas.openxmlformats.org/officeDocument/2006/math">
                    <m:r>
                      <a:rPr lang="en-US" sz="1800" b="0" i="1" smtClean="0">
                        <a:solidFill>
                          <a:schemeClr val="tx1"/>
                        </a:solidFill>
                        <a:latin typeface="Cambria Math" panose="02040503050406030204" pitchFamily="18" charset="0"/>
                        <a:cs typeface="Arial" pitchFamily="34" charset="0"/>
                      </a:rPr>
                      <m:t>{</m:t>
                    </m:r>
                    <m:sSub>
                      <m:sSubPr>
                        <m:ctrlPr>
                          <a:rPr lang="en-US" sz="1800" b="0" i="1" smtClean="0">
                            <a:solidFill>
                              <a:schemeClr val="tx1"/>
                            </a:solidFill>
                            <a:latin typeface="Cambria Math" panose="02040503050406030204" pitchFamily="18" charset="0"/>
                            <a:cs typeface="Arial" pitchFamily="34" charset="0"/>
                          </a:rPr>
                        </m:ctrlPr>
                      </m:sSubPr>
                      <m:e>
                        <m:r>
                          <a:rPr lang="en-US" sz="1800" b="0" i="1" smtClean="0">
                            <a:solidFill>
                              <a:schemeClr val="tx1"/>
                            </a:solidFill>
                            <a:latin typeface="Cambria Math" panose="02040503050406030204" pitchFamily="18" charset="0"/>
                            <a:cs typeface="Arial" pitchFamily="34" charset="0"/>
                          </a:rPr>
                          <m:t>h</m:t>
                        </m:r>
                      </m:e>
                      <m:sub>
                        <m:r>
                          <a:rPr lang="en-US" sz="1800" b="0" i="1" smtClean="0">
                            <a:solidFill>
                              <a:schemeClr val="tx1"/>
                            </a:solidFill>
                            <a:latin typeface="Cambria Math" panose="02040503050406030204" pitchFamily="18" charset="0"/>
                            <a:cs typeface="Arial" pitchFamily="34" charset="0"/>
                          </a:rPr>
                          <m:t>1</m:t>
                        </m:r>
                      </m:sub>
                    </m:sSub>
                    <m:r>
                      <a:rPr lang="en-US" sz="1800" b="0" i="1" smtClean="0">
                        <a:solidFill>
                          <a:schemeClr val="tx1"/>
                        </a:solidFill>
                        <a:latin typeface="Cambria Math" panose="02040503050406030204" pitchFamily="18" charset="0"/>
                        <a:cs typeface="Arial" pitchFamily="34" charset="0"/>
                      </a:rPr>
                      <m:t>,..,</m:t>
                    </m:r>
                    <m:sSub>
                      <m:sSubPr>
                        <m:ctrlPr>
                          <a:rPr lang="en-US" i="1">
                            <a:solidFill>
                              <a:schemeClr val="tx1"/>
                            </a:solidFill>
                            <a:latin typeface="Cambria Math" panose="02040503050406030204" pitchFamily="18" charset="0"/>
                            <a:cs typeface="Arial" pitchFamily="34" charset="0"/>
                          </a:rPr>
                        </m:ctrlPr>
                      </m:sSubPr>
                      <m:e>
                        <m:r>
                          <a:rPr lang="en-US" i="1">
                            <a:solidFill>
                              <a:schemeClr val="tx1"/>
                            </a:solidFill>
                            <a:latin typeface="Cambria Math" panose="02040503050406030204" pitchFamily="18" charset="0"/>
                            <a:cs typeface="Arial" pitchFamily="34" charset="0"/>
                          </a:rPr>
                          <m:t>h</m:t>
                        </m:r>
                      </m:e>
                      <m:sub>
                        <m:r>
                          <a:rPr lang="en-US" i="1" smtClean="0">
                            <a:solidFill>
                              <a:schemeClr val="tx1"/>
                            </a:solidFill>
                            <a:latin typeface="Cambria Math" panose="02040503050406030204" pitchFamily="18" charset="0"/>
                            <a:ea typeface="Cambria Math" panose="02040503050406030204" pitchFamily="18" charset="0"/>
                            <a:cs typeface="Arial" pitchFamily="34" charset="0"/>
                          </a:rPr>
                          <m:t>𝜆</m:t>
                        </m:r>
                      </m:sub>
                    </m:sSub>
                    <m:r>
                      <a:rPr lang="en-US" sz="1800" b="0" i="1" smtClean="0">
                        <a:solidFill>
                          <a:schemeClr val="tx1"/>
                        </a:solidFill>
                        <a:latin typeface="Cambria Math" panose="02040503050406030204" pitchFamily="18" charset="0"/>
                        <a:cs typeface="Arial" pitchFamily="34" charset="0"/>
                      </a:rPr>
                      <m:t>}</m:t>
                    </m:r>
                  </m:oMath>
                </a14:m>
                <a:r>
                  <a:rPr lang="en-US" sz="1800" dirty="0">
                    <a:solidFill>
                      <a:schemeClr val="tx1"/>
                    </a:solidFill>
                    <a:latin typeface="Arial" pitchFamily="34" charset="0"/>
                    <a:cs typeface="Arial" pitchFamily="34" charset="0"/>
                  </a:rPr>
                  <a:t>:</a:t>
                </a:r>
              </a:p>
            </p:txBody>
          </p:sp>
        </mc:Choice>
        <mc:Fallback xmlns="">
          <p:sp>
            <p:nvSpPr>
              <p:cNvPr id="20" name="Текстово поле 19">
                <a:extLst>
                  <a:ext uri="{FF2B5EF4-FFF2-40B4-BE49-F238E27FC236}">
                    <a16:creationId xmlns:a16="http://schemas.microsoft.com/office/drawing/2014/main" id="{78145BA7-216F-62D1-90BA-35136CB09661}"/>
                  </a:ext>
                </a:extLst>
              </p:cNvPr>
              <p:cNvSpPr txBox="1">
                <a:spLocks noRot="1" noChangeAspect="1" noMove="1" noResize="1" noEditPoints="1" noAdjustHandles="1" noChangeArrowheads="1" noChangeShapeType="1" noTextEdit="1"/>
              </p:cNvSpPr>
              <p:nvPr/>
            </p:nvSpPr>
            <p:spPr>
              <a:xfrm>
                <a:off x="716506" y="4537609"/>
                <a:ext cx="6634297" cy="369332"/>
              </a:xfrm>
              <a:prstGeom prst="rect">
                <a:avLst/>
              </a:prstGeom>
              <a:blipFill>
                <a:blip r:embed="rId11"/>
                <a:stretch>
                  <a:fillRect l="-827"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1309475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Текстово поле 8">
            <a:extLst>
              <a:ext uri="{FF2B5EF4-FFF2-40B4-BE49-F238E27FC236}">
                <a16:creationId xmlns:a16="http://schemas.microsoft.com/office/drawing/2014/main" id="{E26DFC3F-C86D-928D-0BAF-96D74D5AD5EF}"/>
              </a:ext>
            </a:extLst>
          </p:cNvPr>
          <p:cNvSpPr txBox="1"/>
          <p:nvPr/>
        </p:nvSpPr>
        <p:spPr>
          <a:xfrm>
            <a:off x="4196221" y="3088374"/>
            <a:ext cx="65" cy="276999"/>
          </a:xfrm>
          <a:prstGeom prst="rect">
            <a:avLst/>
          </a:prstGeom>
          <a:noFill/>
        </p:spPr>
        <p:txBody>
          <a:bodyPr wrap="non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24" name="Object 10">
                <a:extLst>
                  <a:ext uri="{FF2B5EF4-FFF2-40B4-BE49-F238E27FC236}">
                    <a16:creationId xmlns:a16="http://schemas.microsoft.com/office/drawing/2014/main" id="{EAB8B77F-50F7-E453-3731-F0D41E7502D8}"/>
                  </a:ext>
                </a:extLst>
              </p:cNvPr>
              <p:cNvSpPr txBox="1"/>
              <p:nvPr/>
            </p:nvSpPr>
            <p:spPr bwMode="auto">
              <a:xfrm>
                <a:off x="665831" y="1962348"/>
                <a:ext cx="8032203" cy="507740"/>
              </a:xfrm>
              <a:prstGeom prst="rect">
                <a:avLst/>
              </a:prstGeom>
              <a:noFill/>
            </p:spPr>
            <p:txBody>
              <a:bodyPr>
                <a:noAutofit/>
              </a:bodyPr>
              <a:lstStyle/>
              <a:p>
                <a14:m>
                  <m:oMath xmlns:m="http://schemas.openxmlformats.org/officeDocument/2006/math">
                    <m:d>
                      <m:dPr>
                        <m:begChr m:val="|"/>
                        <m:endChr m:val="⟩"/>
                        <m:ctrlPr>
                          <a:rPr lang="en-US" sz="1700" i="1" smtClean="0">
                            <a:solidFill>
                              <a:schemeClr val="tx1"/>
                            </a:solidFill>
                            <a:latin typeface="Cambria Math" panose="02040503050406030204" pitchFamily="18" charset="0"/>
                          </a:rPr>
                        </m:ctrlPr>
                      </m:dPr>
                      <m:e>
                        <m:sSub>
                          <m:sSubPr>
                            <m:ctrlPr>
                              <a:rPr lang="en-US" sz="1700" i="1">
                                <a:solidFill>
                                  <a:schemeClr val="tx1"/>
                                </a:solidFill>
                                <a:latin typeface="Cambria Math" panose="02040503050406030204" pitchFamily="18" charset="0"/>
                              </a:rPr>
                            </m:ctrlPr>
                          </m:sSubPr>
                          <m:e>
                            <m:r>
                              <a:rPr lang="en-US" sz="1700" i="1">
                                <a:solidFill>
                                  <a:schemeClr val="tx1"/>
                                </a:solidFill>
                                <a:latin typeface="Cambria Math" panose="02040503050406030204" pitchFamily="18" charset="0"/>
                                <a:ea typeface="Cambria Math" panose="02040503050406030204" pitchFamily="18" charset="0"/>
                              </a:rPr>
                              <m:t>𝜓</m:t>
                            </m:r>
                          </m:e>
                          <m:sub>
                            <m:r>
                              <a:rPr lang="en-US" sz="1700" b="0" i="1" smtClean="0">
                                <a:solidFill>
                                  <a:schemeClr val="tx1"/>
                                </a:solidFill>
                                <a:latin typeface="Cambria Math" panose="02040503050406030204" pitchFamily="18" charset="0"/>
                                <a:ea typeface="Cambria Math" panose="02040503050406030204" pitchFamily="18" charset="0"/>
                              </a:rPr>
                              <m:t>2</m:t>
                            </m:r>
                          </m:sub>
                        </m:sSub>
                      </m:e>
                    </m:d>
                    <m:r>
                      <a:rPr lang="en-US" sz="1700" i="1">
                        <a:solidFill>
                          <a:schemeClr val="tx1"/>
                        </a:solidFill>
                        <a:latin typeface="Cambria Math" panose="02040503050406030204" pitchFamily="18" charset="0"/>
                      </a:rPr>
                      <m:t>=</m:t>
                    </m:r>
                    <m:f>
                      <m:fPr>
                        <m:ctrlPr>
                          <a:rPr lang="en-US" sz="1700" i="1" smtClean="0">
                            <a:solidFill>
                              <a:schemeClr val="tx1"/>
                            </a:solidFill>
                            <a:latin typeface="Cambria Math" panose="02040503050406030204" pitchFamily="18" charset="0"/>
                          </a:rPr>
                        </m:ctrlPr>
                      </m:fPr>
                      <m:num>
                        <m:r>
                          <a:rPr lang="en-US" sz="1700" i="1">
                            <a:solidFill>
                              <a:schemeClr val="tx1"/>
                            </a:solidFill>
                            <a:latin typeface="Cambria Math" panose="02040503050406030204" pitchFamily="18" charset="0"/>
                          </a:rPr>
                          <m:t>1</m:t>
                        </m:r>
                      </m:num>
                      <m:den>
                        <m:rad>
                          <m:radPr>
                            <m:degHide m:val="on"/>
                            <m:ctrlPr>
                              <a:rPr lang="en-US" sz="1700" i="1">
                                <a:solidFill>
                                  <a:schemeClr val="tx1"/>
                                </a:solidFill>
                                <a:latin typeface="Cambria Math" panose="02040503050406030204" pitchFamily="18" charset="0"/>
                              </a:rPr>
                            </m:ctrlPr>
                          </m:radPr>
                          <m:deg/>
                          <m:e>
                            <m:sSup>
                              <m:sSupPr>
                                <m:ctrlPr>
                                  <a:rPr lang="en-US" sz="1700" i="1" smtClean="0">
                                    <a:solidFill>
                                      <a:schemeClr val="tx1"/>
                                    </a:solidFill>
                                    <a:latin typeface="Cambria Math" panose="02040503050406030204" pitchFamily="18" charset="0"/>
                                  </a:rPr>
                                </m:ctrlPr>
                              </m:sSupPr>
                              <m:e>
                                <m:r>
                                  <a:rPr lang="en-US" sz="1700" b="0" i="1" smtClean="0">
                                    <a:solidFill>
                                      <a:schemeClr val="tx1"/>
                                    </a:solidFill>
                                    <a:latin typeface="Cambria Math" panose="02040503050406030204" pitchFamily="18" charset="0"/>
                                  </a:rPr>
                                  <m:t>𝑚</m:t>
                                </m:r>
                                <m:r>
                                  <a:rPr lang="en-US" sz="1700" b="0" i="1" smtClean="0">
                                    <a:solidFill>
                                      <a:schemeClr val="tx1"/>
                                    </a:solidFill>
                                    <a:latin typeface="Cambria Math" panose="02040503050406030204" pitchFamily="18" charset="0"/>
                                  </a:rPr>
                                  <m:t>2</m:t>
                                </m:r>
                              </m:e>
                              <m:sup>
                                <m:r>
                                  <a:rPr lang="en-US" sz="1700" b="0" i="1" smtClean="0">
                                    <a:solidFill>
                                      <a:schemeClr val="tx1"/>
                                    </a:solidFill>
                                    <a:latin typeface="Cambria Math" panose="02040503050406030204" pitchFamily="18" charset="0"/>
                                  </a:rPr>
                                  <m:t>𝑚</m:t>
                                </m:r>
                              </m:sup>
                            </m:sSup>
                          </m:e>
                        </m:rad>
                      </m:den>
                    </m:f>
                    <m:d>
                      <m:dPr>
                        <m:ctrlPr>
                          <a:rPr lang="en-US" sz="1700" i="1" smtClean="0">
                            <a:solidFill>
                              <a:schemeClr val="tx1"/>
                            </a:solidFill>
                            <a:latin typeface="Cambria Math" panose="02040503050406030204" pitchFamily="18" charset="0"/>
                          </a:rPr>
                        </m:ctrlPr>
                      </m:dPr>
                      <m:e>
                        <m:d>
                          <m:dPr>
                            <m:ctrlPr>
                              <a:rPr lang="en-US" sz="1700" i="1">
                                <a:latin typeface="Cambria Math" panose="02040503050406030204" pitchFamily="18" charset="0"/>
                              </a:rPr>
                            </m:ctrlPr>
                          </m:dPr>
                          <m:e>
                            <m:r>
                              <a:rPr lang="en-US" sz="1700" i="1">
                                <a:latin typeface="Cambria Math" panose="02040503050406030204" pitchFamily="18" charset="0"/>
                              </a:rPr>
                              <m:t>0,1</m:t>
                            </m:r>
                          </m:e>
                        </m:d>
                        <m:r>
                          <a:rPr lang="en-US" sz="1700" dirty="0">
                            <a:latin typeface="Cambria Math" panose="02040503050406030204" pitchFamily="18" charset="0"/>
                            <a:ea typeface="Cambria Math" panose="02040503050406030204" pitchFamily="18" charset="0"/>
                          </a:rPr>
                          <m:t>⊗</m:t>
                        </m:r>
                        <m:r>
                          <m:rPr>
                            <m:nor/>
                          </m:rPr>
                          <a:rPr lang="en-US" sz="1700" dirty="0">
                            <a:ea typeface="Cambria Math" panose="02040503050406030204" pitchFamily="18" charset="0"/>
                          </a:rPr>
                          <m:t> </m:t>
                        </m:r>
                        <m:d>
                          <m:dPr>
                            <m:ctrlPr>
                              <a:rPr lang="en-US" sz="1700" i="1">
                                <a:latin typeface="Cambria Math" panose="02040503050406030204" pitchFamily="18" charset="0"/>
                              </a:rPr>
                            </m:ctrlPr>
                          </m:dPr>
                          <m:e>
                            <m:nary>
                              <m:naryPr>
                                <m:chr m:val="∑"/>
                                <m:ctrlPr>
                                  <a:rPr lang="en-US" sz="1700" i="1">
                                    <a:latin typeface="Cambria Math" panose="02040503050406030204" pitchFamily="18" charset="0"/>
                                  </a:rPr>
                                </m:ctrlPr>
                              </m:naryPr>
                              <m:sub>
                                <m:r>
                                  <a:rPr lang="en-US" sz="1700" i="1">
                                    <a:latin typeface="Cambria Math" panose="02040503050406030204" pitchFamily="18" charset="0"/>
                                  </a:rPr>
                                  <m:t>𝑗</m:t>
                                </m:r>
                                <m:r>
                                  <a:rPr lang="en-US" sz="1700" i="1">
                                    <a:latin typeface="Cambria Math" panose="02040503050406030204" pitchFamily="18" charset="0"/>
                                  </a:rPr>
                                  <m:t>=0</m:t>
                                </m:r>
                              </m:sub>
                              <m:sup>
                                <m:r>
                                  <a:rPr lang="en-US" sz="1700" i="1">
                                    <a:latin typeface="Cambria Math" panose="02040503050406030204" pitchFamily="18" charset="0"/>
                                  </a:rPr>
                                  <m:t>𝑑</m:t>
                                </m:r>
                                <m:r>
                                  <a:rPr lang="en-US" sz="1700" i="1">
                                    <a:latin typeface="Cambria Math" panose="02040503050406030204" pitchFamily="18" charset="0"/>
                                  </a:rPr>
                                  <m:t>∗2^</m:t>
                                </m:r>
                                <m:r>
                                  <a:rPr lang="en-US" sz="1700" i="1">
                                    <a:latin typeface="Cambria Math" panose="02040503050406030204" pitchFamily="18" charset="0"/>
                                  </a:rPr>
                                  <m:t>𝑑</m:t>
                                </m:r>
                                <m:r>
                                  <a:rPr lang="en-US" sz="1700" i="1">
                                    <a:latin typeface="Cambria Math" panose="02040503050406030204" pitchFamily="18" charset="0"/>
                                  </a:rPr>
                                  <m:t>−1</m:t>
                                </m:r>
                              </m:sup>
                              <m:e>
                                <m:d>
                                  <m:dPr>
                                    <m:begChr m:val="|"/>
                                    <m:endChr m:val="⟩"/>
                                    <m:ctrlPr>
                                      <a:rPr lang="en-US" sz="1700" i="1">
                                        <a:latin typeface="Cambria Math" panose="02040503050406030204" pitchFamily="18" charset="0"/>
                                      </a:rPr>
                                    </m:ctrlPr>
                                  </m:dPr>
                                  <m:e>
                                    <m:r>
                                      <a:rPr lang="en-US" sz="1700" i="1">
                                        <a:latin typeface="Cambria Math" panose="02040503050406030204" pitchFamily="18" charset="0"/>
                                      </a:rPr>
                                      <m:t>𝑗</m:t>
                                    </m:r>
                                  </m:e>
                                </m:d>
                              </m:e>
                            </m:nary>
                            <m:r>
                              <a:rPr lang="en-US" sz="1700" i="1">
                                <a:latin typeface="Cambria Math" panose="02040503050406030204" pitchFamily="18" charset="0"/>
                              </a:rPr>
                              <m:t>−</m:t>
                            </m:r>
                            <m:nary>
                              <m:naryPr>
                                <m:chr m:val="∑"/>
                                <m:ctrlPr>
                                  <a:rPr lang="en-US" sz="1700" i="1">
                                    <a:latin typeface="Cambria Math" panose="02040503050406030204" pitchFamily="18" charset="0"/>
                                  </a:rPr>
                                </m:ctrlPr>
                              </m:naryPr>
                              <m:sub>
                                <m:r>
                                  <a:rPr lang="en-US" sz="1700" i="1">
                                    <a:latin typeface="Cambria Math" panose="02040503050406030204" pitchFamily="18" charset="0"/>
                                  </a:rPr>
                                  <m:t>𝑖</m:t>
                                </m:r>
                                <m:r>
                                  <a:rPr lang="en-US" sz="1700" i="1">
                                    <a:latin typeface="Cambria Math" panose="02040503050406030204" pitchFamily="18" charset="0"/>
                                  </a:rPr>
                                  <m:t>=1</m:t>
                                </m:r>
                              </m:sub>
                              <m:sup>
                                <m:r>
                                  <a:rPr lang="en-US" sz="1700" i="1">
                                    <a:latin typeface="Cambria Math" panose="02040503050406030204" pitchFamily="18" charset="0"/>
                                    <a:ea typeface="Cambria Math" panose="02040503050406030204" pitchFamily="18" charset="0"/>
                                  </a:rPr>
                                  <m:t>𝜆</m:t>
                                </m:r>
                              </m:sup>
                              <m:e>
                                <m:d>
                                  <m:dPr>
                                    <m:begChr m:val="|"/>
                                    <m:endChr m:val="⟩"/>
                                    <m:ctrlPr>
                                      <a:rPr lang="en-US" sz="1700" i="1">
                                        <a:latin typeface="Cambria Math" panose="02040503050406030204" pitchFamily="18" charset="0"/>
                                      </a:rPr>
                                    </m:ctrlPr>
                                  </m:dPr>
                                  <m:e>
                                    <m:sSub>
                                      <m:sSubPr>
                                        <m:ctrlPr>
                                          <a:rPr lang="en-US" sz="1700" i="1">
                                            <a:latin typeface="Cambria Math" panose="02040503050406030204" pitchFamily="18" charset="0"/>
                                            <a:cs typeface="Arial" pitchFamily="34" charset="0"/>
                                          </a:rPr>
                                        </m:ctrlPr>
                                      </m:sSubPr>
                                      <m:e>
                                        <m:r>
                                          <a:rPr lang="en-US" sz="1700" i="1">
                                            <a:latin typeface="Cambria Math" panose="02040503050406030204" pitchFamily="18" charset="0"/>
                                            <a:cs typeface="Arial" pitchFamily="34" charset="0"/>
                                          </a:rPr>
                                          <m:t>h</m:t>
                                        </m:r>
                                      </m:e>
                                      <m:sub>
                                        <m:r>
                                          <a:rPr lang="en-US" sz="1700" i="1">
                                            <a:latin typeface="Cambria Math" panose="02040503050406030204" pitchFamily="18" charset="0"/>
                                            <a:cs typeface="Arial" pitchFamily="34" charset="0"/>
                                          </a:rPr>
                                          <m:t>𝑖</m:t>
                                        </m:r>
                                      </m:sub>
                                    </m:sSub>
                                  </m:e>
                                </m:d>
                              </m:e>
                            </m:nary>
                          </m:e>
                        </m:d>
                        <m:r>
                          <m:rPr>
                            <m:nor/>
                          </m:rPr>
                          <a:rPr lang="en-US" sz="1700" dirty="0"/>
                          <m:t>+ </m:t>
                        </m:r>
                        <m:d>
                          <m:dPr>
                            <m:ctrlPr>
                              <a:rPr lang="en-US" sz="1700" i="1">
                                <a:latin typeface="Cambria Math" panose="02040503050406030204" pitchFamily="18" charset="0"/>
                              </a:rPr>
                            </m:ctrlPr>
                          </m:dPr>
                          <m:e>
                            <m:r>
                              <a:rPr lang="en-US" sz="1700" i="1">
                                <a:latin typeface="Cambria Math" panose="02040503050406030204" pitchFamily="18" charset="0"/>
                              </a:rPr>
                              <m:t>1,0</m:t>
                            </m:r>
                          </m:e>
                        </m:d>
                        <m:r>
                          <a:rPr lang="en-US" sz="1700" dirty="0">
                            <a:latin typeface="Cambria Math" panose="02040503050406030204" pitchFamily="18" charset="0"/>
                            <a:ea typeface="Cambria Math" panose="02040503050406030204" pitchFamily="18" charset="0"/>
                          </a:rPr>
                          <m:t>⊗</m:t>
                        </m:r>
                        <m:r>
                          <m:rPr>
                            <m:nor/>
                          </m:rPr>
                          <a:rPr lang="en-US" sz="1700" dirty="0">
                            <a:ea typeface="Cambria Math" panose="02040503050406030204" pitchFamily="18" charset="0"/>
                          </a:rPr>
                          <m:t> </m:t>
                        </m:r>
                        <m:d>
                          <m:dPr>
                            <m:ctrlPr>
                              <a:rPr lang="en-US" sz="1700" i="1" dirty="0" smtClean="0">
                                <a:latin typeface="Cambria Math" panose="02040503050406030204" pitchFamily="18" charset="0"/>
                                <a:ea typeface="Cambria Math" panose="02040503050406030204" pitchFamily="18" charset="0"/>
                              </a:rPr>
                            </m:ctrlPr>
                          </m:dPr>
                          <m:e>
                            <m:nary>
                              <m:naryPr>
                                <m:chr m:val="∑"/>
                                <m:ctrlPr>
                                  <a:rPr lang="en-US" sz="1700" i="1">
                                    <a:latin typeface="Cambria Math" panose="02040503050406030204" pitchFamily="18" charset="0"/>
                                  </a:rPr>
                                </m:ctrlPr>
                              </m:naryPr>
                              <m:sub>
                                <m:r>
                                  <a:rPr lang="en-US" sz="1700" i="1">
                                    <a:latin typeface="Cambria Math" panose="02040503050406030204" pitchFamily="18" charset="0"/>
                                  </a:rPr>
                                  <m:t>𝑖</m:t>
                                </m:r>
                                <m:r>
                                  <a:rPr lang="en-US" sz="1700" i="1">
                                    <a:latin typeface="Cambria Math" panose="02040503050406030204" pitchFamily="18" charset="0"/>
                                  </a:rPr>
                                  <m:t>=1</m:t>
                                </m:r>
                              </m:sub>
                              <m:sup>
                                <m:r>
                                  <a:rPr lang="en-US" sz="1700" i="1">
                                    <a:latin typeface="Cambria Math" panose="02040503050406030204" pitchFamily="18" charset="0"/>
                                    <a:ea typeface="Cambria Math" panose="02040503050406030204" pitchFamily="18" charset="0"/>
                                  </a:rPr>
                                  <m:t>𝜆</m:t>
                                </m:r>
                              </m:sup>
                              <m:e>
                                <m:d>
                                  <m:dPr>
                                    <m:begChr m:val="|"/>
                                    <m:endChr m:val="⟩"/>
                                    <m:ctrlPr>
                                      <a:rPr lang="en-US" sz="1700" i="1">
                                        <a:latin typeface="Cambria Math" panose="02040503050406030204" pitchFamily="18" charset="0"/>
                                      </a:rPr>
                                    </m:ctrlPr>
                                  </m:dPr>
                                  <m:e>
                                    <m:sSub>
                                      <m:sSubPr>
                                        <m:ctrlPr>
                                          <a:rPr lang="en-US" sz="1700" i="1">
                                            <a:latin typeface="Cambria Math" panose="02040503050406030204" pitchFamily="18" charset="0"/>
                                            <a:cs typeface="Arial" pitchFamily="34" charset="0"/>
                                          </a:rPr>
                                        </m:ctrlPr>
                                      </m:sSubPr>
                                      <m:e>
                                        <m:r>
                                          <a:rPr lang="en-US" sz="1700" i="1">
                                            <a:latin typeface="Cambria Math" panose="02040503050406030204" pitchFamily="18" charset="0"/>
                                            <a:cs typeface="Arial" pitchFamily="34" charset="0"/>
                                          </a:rPr>
                                          <m:t>h</m:t>
                                        </m:r>
                                      </m:e>
                                      <m:sub>
                                        <m:r>
                                          <a:rPr lang="en-US" sz="1700" i="1">
                                            <a:latin typeface="Cambria Math" panose="02040503050406030204" pitchFamily="18" charset="0"/>
                                            <a:cs typeface="Arial" pitchFamily="34" charset="0"/>
                                          </a:rPr>
                                          <m:t>𝑖</m:t>
                                        </m:r>
                                      </m:sub>
                                    </m:sSub>
                                  </m:e>
                                </m:d>
                              </m:e>
                            </m:nary>
                          </m:e>
                        </m:d>
                      </m:e>
                    </m:d>
                  </m:oMath>
                </a14:m>
                <a:r>
                  <a:rPr lang="en-US" sz="1700" dirty="0">
                    <a:ea typeface="Cambria Math" panose="02040503050406030204" pitchFamily="18" charset="0"/>
                  </a:rPr>
                  <a:t> </a:t>
                </a:r>
                <a14:m>
                  <m:oMath xmlns:m="http://schemas.openxmlformats.org/officeDocument/2006/math">
                    <m:r>
                      <a:rPr lang="en-US" sz="1700" dirty="0">
                        <a:latin typeface="Cambria Math" panose="02040503050406030204" pitchFamily="18" charset="0"/>
                        <a:ea typeface="Cambria Math" panose="02040503050406030204" pitchFamily="18" charset="0"/>
                      </a:rPr>
                      <m:t>⊗</m:t>
                    </m:r>
                  </m:oMath>
                </a14:m>
                <a:r>
                  <a:rPr lang="en-US" sz="1700" dirty="0">
                    <a:solidFill>
                      <a:srgbClr val="000000"/>
                    </a:solidFill>
                  </a:rPr>
                  <a:t> </a:t>
                </a:r>
                <a14:m>
                  <m:oMath xmlns:m="http://schemas.openxmlformats.org/officeDocument/2006/math">
                    <m:d>
                      <m:dPr>
                        <m:ctrlPr>
                          <a:rPr lang="en-US" sz="1700" i="1" smtClean="0">
                            <a:solidFill>
                              <a:srgbClr val="000000"/>
                            </a:solidFill>
                            <a:latin typeface="Cambria Math" panose="02040503050406030204" pitchFamily="18" charset="0"/>
                          </a:rPr>
                        </m:ctrlPr>
                      </m:dPr>
                      <m:e>
                        <m:nary>
                          <m:naryPr>
                            <m:chr m:val="∑"/>
                            <m:ctrlPr>
                              <a:rPr lang="en-US" sz="1700" i="1">
                                <a:solidFill>
                                  <a:srgbClr val="000000"/>
                                </a:solidFill>
                                <a:latin typeface="Cambria Math" panose="02040503050406030204" pitchFamily="18" charset="0"/>
                              </a:rPr>
                            </m:ctrlPr>
                          </m:naryPr>
                          <m:sub>
                            <m:r>
                              <a:rPr lang="en-US" sz="1700" i="1">
                                <a:solidFill>
                                  <a:srgbClr val="000000"/>
                                </a:solidFill>
                                <a:latin typeface="Cambria Math" panose="02040503050406030204" pitchFamily="18" charset="0"/>
                              </a:rPr>
                              <m:t>𝑗</m:t>
                            </m:r>
                            <m:r>
                              <a:rPr lang="en-US" sz="1700" i="1">
                                <a:solidFill>
                                  <a:srgbClr val="000000"/>
                                </a:solidFill>
                                <a:latin typeface="Cambria Math" panose="02040503050406030204" pitchFamily="18" charset="0"/>
                              </a:rPr>
                              <m:t>=0</m:t>
                            </m:r>
                          </m:sub>
                          <m:sup>
                            <m:r>
                              <a:rPr lang="en-US" sz="1700" i="1">
                                <a:solidFill>
                                  <a:srgbClr val="000000"/>
                                </a:solidFill>
                                <a:latin typeface="Cambria Math" panose="02040503050406030204" pitchFamily="18" charset="0"/>
                              </a:rPr>
                              <m:t>𝑚</m:t>
                            </m:r>
                            <m:r>
                              <a:rPr lang="en-US" sz="1700" i="1">
                                <a:solidFill>
                                  <a:srgbClr val="000000"/>
                                </a:solidFill>
                                <a:latin typeface="Cambria Math" panose="02040503050406030204" pitchFamily="18" charset="0"/>
                              </a:rPr>
                              <m:t>−1</m:t>
                            </m:r>
                          </m:sup>
                          <m:e>
                            <m:d>
                              <m:dPr>
                                <m:begChr m:val="|"/>
                                <m:endChr m:val="⟩"/>
                                <m:ctrlPr>
                                  <a:rPr lang="en-US" sz="1700" i="1">
                                    <a:solidFill>
                                      <a:srgbClr val="000000"/>
                                    </a:solidFill>
                                    <a:latin typeface="Cambria Math" panose="02040503050406030204" pitchFamily="18" charset="0"/>
                                  </a:rPr>
                                </m:ctrlPr>
                              </m:dPr>
                              <m:e>
                                <m:r>
                                  <a:rPr lang="en-US" sz="1700" i="1">
                                    <a:solidFill>
                                      <a:srgbClr val="000000"/>
                                    </a:solidFill>
                                    <a:latin typeface="Cambria Math" panose="02040503050406030204" pitchFamily="18" charset="0"/>
                                  </a:rPr>
                                  <m:t>𝑗</m:t>
                                </m:r>
                              </m:e>
                            </m:d>
                          </m:e>
                        </m:nary>
                      </m:e>
                    </m:d>
                  </m:oMath>
                </a14:m>
                <a:endParaRPr lang="en-US" sz="1700" dirty="0"/>
              </a:p>
            </p:txBody>
          </p:sp>
        </mc:Choice>
        <mc:Fallback xmlns="">
          <p:sp>
            <p:nvSpPr>
              <p:cNvPr id="24" name="Object 10">
                <a:extLst>
                  <a:ext uri="{FF2B5EF4-FFF2-40B4-BE49-F238E27FC236}">
                    <a16:creationId xmlns:a16="http://schemas.microsoft.com/office/drawing/2014/main" id="{EAB8B77F-50F7-E453-3731-F0D41E7502D8}"/>
                  </a:ext>
                </a:extLst>
              </p:cNvPr>
              <p:cNvSpPr txBox="1">
                <a:spLocks noRot="1" noChangeAspect="1" noMove="1" noResize="1" noEditPoints="1" noAdjustHandles="1" noChangeArrowheads="1" noChangeShapeType="1" noTextEdit="1"/>
              </p:cNvSpPr>
              <p:nvPr/>
            </p:nvSpPr>
            <p:spPr bwMode="auto">
              <a:xfrm>
                <a:off x="665831" y="1962348"/>
                <a:ext cx="8032203" cy="507740"/>
              </a:xfrm>
              <a:prstGeom prst="rect">
                <a:avLst/>
              </a:prstGeom>
              <a:blipFill>
                <a:blip r:embed="rId2"/>
                <a:stretch>
                  <a:fillRect t="-65060" b="-10602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Текстово поле 9">
                <a:extLst>
                  <a:ext uri="{FF2B5EF4-FFF2-40B4-BE49-F238E27FC236}">
                    <a16:creationId xmlns:a16="http://schemas.microsoft.com/office/drawing/2014/main" id="{5B247D17-5654-CE7E-471A-5AAE9A8873D9}"/>
                  </a:ext>
                </a:extLst>
              </p:cNvPr>
              <p:cNvSpPr txBox="1"/>
              <p:nvPr/>
            </p:nvSpPr>
            <p:spPr>
              <a:xfrm>
                <a:off x="611560" y="1475728"/>
                <a:ext cx="173985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800" i="1" smtClean="0">
                              <a:solidFill>
                                <a:srgbClr val="000000"/>
                              </a:solidFill>
                              <a:latin typeface="Cambria Math" panose="02040503050406030204" pitchFamily="18" charset="0"/>
                            </a:rPr>
                          </m:ctrlPr>
                        </m:dPr>
                        <m:e>
                          <m:sSub>
                            <m:sSubPr>
                              <m:ctrlPr>
                                <a:rPr lang="en-US" sz="1800" i="1">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ea typeface="Cambria Math" panose="02040503050406030204" pitchFamily="18" charset="0"/>
                                </a:rPr>
                                <m:t>𝜓</m:t>
                              </m:r>
                            </m:e>
                            <m:sub>
                              <m:r>
                                <a:rPr lang="en-US" sz="1800" b="0" i="1" smtClean="0">
                                  <a:solidFill>
                                    <a:srgbClr val="000000"/>
                                  </a:solidFill>
                                  <a:latin typeface="Cambria Math" panose="02040503050406030204" pitchFamily="18" charset="0"/>
                                </a:rPr>
                                <m:t>2</m:t>
                              </m:r>
                            </m:sub>
                          </m:sSub>
                        </m:e>
                      </m:d>
                      <m:r>
                        <a:rPr lang="en-US" sz="1800" i="1">
                          <a:solidFill>
                            <a:srgbClr val="000000"/>
                          </a:solidFill>
                          <a:latin typeface="Cambria Math" panose="02040503050406030204" pitchFamily="18" charset="0"/>
                        </a:rPr>
                        <m:t>=</m:t>
                      </m:r>
                      <m:sSub>
                        <m:sSubPr>
                          <m:ctrlPr>
                            <a:rPr lang="en-US" sz="1800" i="1">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ea typeface="Cambria Math" panose="02040503050406030204" pitchFamily="18" charset="0"/>
                            </a:rPr>
                            <m:t>𝑈</m:t>
                          </m:r>
                        </m:e>
                        <m:sub>
                          <m:r>
                            <a:rPr lang="en-US" sz="1800" b="0" i="1" smtClean="0">
                              <a:solidFill>
                                <a:srgbClr val="000000"/>
                              </a:solidFill>
                              <a:latin typeface="Cambria Math" panose="02040503050406030204" pitchFamily="18" charset="0"/>
                              <a:ea typeface="Cambria Math" panose="02040503050406030204" pitchFamily="18" charset="0"/>
                            </a:rPr>
                            <m:t>1</m:t>
                          </m:r>
                        </m:sub>
                      </m:sSub>
                      <m:d>
                        <m:dPr>
                          <m:begChr m:val="|"/>
                          <m:endChr m:val="⟩"/>
                          <m:ctrlPr>
                            <a:rPr lang="en-US" sz="1800" i="1">
                              <a:solidFill>
                                <a:srgbClr val="000000"/>
                              </a:solidFill>
                              <a:latin typeface="Cambria Math" panose="02040503050406030204" pitchFamily="18" charset="0"/>
                            </a:rPr>
                          </m:ctrlPr>
                        </m:dPr>
                        <m:e>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ea typeface="Cambria Math" panose="02040503050406030204" pitchFamily="18" charset="0"/>
                                </a:rPr>
                                <m:t>𝜓</m:t>
                              </m:r>
                            </m:e>
                            <m:sub>
                              <m:r>
                                <a:rPr lang="en-US" sz="1800" b="0" i="1" smtClean="0">
                                  <a:solidFill>
                                    <a:srgbClr val="000000"/>
                                  </a:solidFill>
                                  <a:latin typeface="Cambria Math" panose="02040503050406030204" pitchFamily="18" charset="0"/>
                                  <a:ea typeface="Cambria Math" panose="02040503050406030204" pitchFamily="18" charset="0"/>
                                </a:rPr>
                                <m:t>1</m:t>
                              </m:r>
                            </m:sub>
                          </m:sSub>
                        </m:e>
                      </m:d>
                    </m:oMath>
                  </m:oMathPara>
                </a14:m>
                <a:endParaRPr lang="en-GB" dirty="0"/>
              </a:p>
            </p:txBody>
          </p:sp>
        </mc:Choice>
        <mc:Fallback xmlns="">
          <p:sp>
            <p:nvSpPr>
              <p:cNvPr id="10" name="Текстово поле 9">
                <a:extLst>
                  <a:ext uri="{FF2B5EF4-FFF2-40B4-BE49-F238E27FC236}">
                    <a16:creationId xmlns:a16="http://schemas.microsoft.com/office/drawing/2014/main" id="{5B247D17-5654-CE7E-471A-5AAE9A8873D9}"/>
                  </a:ext>
                </a:extLst>
              </p:cNvPr>
              <p:cNvSpPr txBox="1">
                <a:spLocks noRot="1" noChangeAspect="1" noMove="1" noResize="1" noEditPoints="1" noAdjustHandles="1" noChangeArrowheads="1" noChangeShapeType="1" noTextEdit="1"/>
              </p:cNvSpPr>
              <p:nvPr/>
            </p:nvSpPr>
            <p:spPr>
              <a:xfrm>
                <a:off x="611560" y="1475728"/>
                <a:ext cx="1739852" cy="369332"/>
              </a:xfrm>
              <a:prstGeom prst="rect">
                <a:avLst/>
              </a:prstGeom>
              <a:blipFill>
                <a:blip r:embed="rId3"/>
                <a:stretch>
                  <a:fillRect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bject 10">
                <a:extLst>
                  <a:ext uri="{FF2B5EF4-FFF2-40B4-BE49-F238E27FC236}">
                    <a16:creationId xmlns:a16="http://schemas.microsoft.com/office/drawing/2014/main" id="{67D5C6CB-F10F-31BA-A610-5FECD28CA1C9}"/>
                  </a:ext>
                </a:extLst>
              </p:cNvPr>
              <p:cNvSpPr txBox="1"/>
              <p:nvPr/>
            </p:nvSpPr>
            <p:spPr bwMode="auto">
              <a:xfrm>
                <a:off x="769636" y="1078509"/>
                <a:ext cx="7388705" cy="507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1</m:t>
                          </m:r>
                        </m:sub>
                      </m:sSub>
                      <m:r>
                        <a:rPr lang="en-US" sz="2000" b="0" i="1" smtClean="0">
                          <a:solidFill>
                            <a:srgbClr val="000000"/>
                          </a:solidFill>
                          <a:latin typeface="Cambria Math" panose="02040503050406030204" pitchFamily="18" charset="0"/>
                        </a:rPr>
                        <m:t>=</m:t>
                      </m:r>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𝑂</m:t>
                          </m:r>
                        </m:e>
                      </m:acc>
                      <m:r>
                        <a:rPr lang="en-US" sz="2000" dirty="0">
                          <a:solidFill>
                            <a:srgbClr val="000000"/>
                          </a:solidFill>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r>
                            <a:rPr lang="en-US" sz="2000" b="0" i="1" smtClean="0">
                              <a:solidFill>
                                <a:srgbClr val="000000"/>
                              </a:solidFill>
                              <a:latin typeface="Cambria Math" panose="02040503050406030204" pitchFamily="18" charset="0"/>
                            </a:rPr>
                            <m:t>𝑚</m:t>
                          </m:r>
                        </m:sub>
                      </m:sSub>
                    </m:oMath>
                  </m:oMathPara>
                </a14:m>
                <a:endParaRPr lang="en-US" sz="2000" dirty="0"/>
              </a:p>
            </p:txBody>
          </p:sp>
        </mc:Choice>
        <mc:Fallback xmlns="">
          <p:sp>
            <p:nvSpPr>
              <p:cNvPr id="17" name="Object 10">
                <a:extLst>
                  <a:ext uri="{FF2B5EF4-FFF2-40B4-BE49-F238E27FC236}">
                    <a16:creationId xmlns:a16="http://schemas.microsoft.com/office/drawing/2014/main" id="{67D5C6CB-F10F-31BA-A610-5FECD28CA1C9}"/>
                  </a:ext>
                </a:extLst>
              </p:cNvPr>
              <p:cNvSpPr txBox="1">
                <a:spLocks noRot="1" noChangeAspect="1" noMove="1" noResize="1" noEditPoints="1" noAdjustHandles="1" noChangeArrowheads="1" noChangeShapeType="1" noTextEdit="1"/>
              </p:cNvSpPr>
              <p:nvPr/>
            </p:nvSpPr>
            <p:spPr bwMode="auto">
              <a:xfrm>
                <a:off x="769636" y="1078509"/>
                <a:ext cx="7388705" cy="507740"/>
              </a:xfrm>
              <a:prstGeom prst="rect">
                <a:avLst/>
              </a:prstGeom>
              <a:blipFill>
                <a:blip r:embed="rId4"/>
                <a:stretch>
                  <a:fillRect t="-6024"/>
                </a:stretch>
              </a:blipFill>
            </p:spPr>
            <p:txBody>
              <a:bodyPr/>
              <a:lstStyle/>
              <a:p>
                <a:r>
                  <a:rPr lang="en-GB">
                    <a:noFill/>
                  </a:rPr>
                  <a:t> </a:t>
                </a:r>
              </a:p>
            </p:txBody>
          </p:sp>
        </mc:Fallback>
      </mc:AlternateContent>
      <p:pic>
        <p:nvPicPr>
          <p:cNvPr id="21" name="Картина 20">
            <a:extLst>
              <a:ext uri="{FF2B5EF4-FFF2-40B4-BE49-F238E27FC236}">
                <a16:creationId xmlns:a16="http://schemas.microsoft.com/office/drawing/2014/main" id="{768AC745-F876-EEB3-D436-7EEEBFBAE8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370361"/>
            <a:ext cx="4135425" cy="1635867"/>
          </a:xfrm>
          <a:prstGeom prst="rect">
            <a:avLst/>
          </a:prstGeom>
        </p:spPr>
      </p:pic>
      <mc:AlternateContent xmlns:mc="http://schemas.openxmlformats.org/markup-compatibility/2006" xmlns:a14="http://schemas.microsoft.com/office/drawing/2010/main">
        <mc:Choice Requires="a14">
          <p:sp>
            <p:nvSpPr>
              <p:cNvPr id="28" name="Object 10">
                <a:extLst>
                  <a:ext uri="{FF2B5EF4-FFF2-40B4-BE49-F238E27FC236}">
                    <a16:creationId xmlns:a16="http://schemas.microsoft.com/office/drawing/2014/main" id="{74A15504-E27E-387B-9956-6EEB99DB2F81}"/>
                  </a:ext>
                </a:extLst>
              </p:cNvPr>
              <p:cNvSpPr txBox="1"/>
              <p:nvPr/>
            </p:nvSpPr>
            <p:spPr bwMode="auto">
              <a:xfrm>
                <a:off x="724607" y="548680"/>
                <a:ext cx="3343337" cy="369332"/>
              </a:xfrm>
              <a:prstGeom prst="rect">
                <a:avLst/>
              </a:prstGeom>
              <a:noFill/>
            </p:spPr>
            <p:txBody>
              <a:bodyPr>
                <a:noAutofit/>
              </a:bodyPr>
              <a:lstStyle/>
              <a:p>
                <a14:m>
                  <m:oMath xmlns:m="http://schemas.openxmlformats.org/officeDocument/2006/math">
                    <m:d>
                      <m:dPr>
                        <m:begChr m:val="|"/>
                        <m:endChr m:val="⟩"/>
                        <m:ctrlPr>
                          <a:rPr lang="en-US" sz="2000" i="1" smtClean="0">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𝜓</m:t>
                            </m:r>
                          </m:e>
                          <m:sub>
                            <m:r>
                              <a:rPr lang="en-US" sz="2000" b="0" i="1" smtClean="0">
                                <a:solidFill>
                                  <a:srgbClr val="000000"/>
                                </a:solidFill>
                                <a:latin typeface="Cambria Math" panose="02040503050406030204" pitchFamily="18" charset="0"/>
                                <a:ea typeface="Cambria Math" panose="02040503050406030204" pitchFamily="18" charset="0"/>
                              </a:rPr>
                              <m:t>1</m:t>
                            </m:r>
                          </m:sub>
                        </m:sSub>
                      </m:e>
                    </m:d>
                    <m:r>
                      <a:rPr lang="en-US" sz="2000" b="0" i="1" smtClean="0">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1</m:t>
                        </m:r>
                      </m:num>
                      <m:den>
                        <m:rad>
                          <m:radPr>
                            <m:degHide m:val="on"/>
                            <m:ctrlPr>
                              <a:rPr lang="en-US" sz="2000" i="1">
                                <a:solidFill>
                                  <a:srgbClr val="000000"/>
                                </a:solidFill>
                                <a:latin typeface="Cambria Math" panose="02040503050406030204" pitchFamily="18" charset="0"/>
                              </a:rPr>
                            </m:ctrlPr>
                          </m:radPr>
                          <m:deg/>
                          <m:e>
                            <m:r>
                              <a:rPr lang="en-US" sz="2000" i="1">
                                <a:solidFill>
                                  <a:srgbClr val="000000"/>
                                </a:solidFill>
                                <a:latin typeface="Cambria Math" panose="02040503050406030204" pitchFamily="18" charset="0"/>
                              </a:rPr>
                              <m:t>𝑑</m:t>
                            </m:r>
                          </m:e>
                        </m:rad>
                      </m:den>
                    </m:f>
                    <m:d>
                      <m:dPr>
                        <m:ctrlPr>
                          <a:rPr lang="en-US" sz="2000" i="1" smtClean="0">
                            <a:solidFill>
                              <a:srgbClr val="000000"/>
                            </a:solidFill>
                            <a:latin typeface="Cambria Math" panose="02040503050406030204" pitchFamily="18" charset="0"/>
                          </a:rPr>
                        </m:ctrlPr>
                      </m:dPr>
                      <m:e>
                        <m:r>
                          <a:rPr lang="en-US" sz="2000" b="0" i="1" smtClean="0">
                            <a:solidFill>
                              <a:srgbClr val="000000"/>
                            </a:solidFill>
                            <a:latin typeface="Cambria Math" panose="02040503050406030204" pitchFamily="18" charset="0"/>
                          </a:rPr>
                          <m:t>0,1</m:t>
                        </m:r>
                      </m:e>
                    </m:d>
                    <m:r>
                      <a:rPr lang="en-US" sz="2000" dirty="0" smtClean="0">
                        <a:solidFill>
                          <a:srgbClr val="000000"/>
                        </a:solidFill>
                        <a:latin typeface="Cambria Math" panose="02040503050406030204" pitchFamily="18" charset="0"/>
                        <a:ea typeface="Cambria Math" panose="02040503050406030204" pitchFamily="18" charset="0"/>
                      </a:rPr>
                      <m:t>⊗</m:t>
                    </m:r>
                  </m:oMath>
                </a14:m>
                <a:r>
                  <a:rPr lang="en-US" sz="2000" dirty="0">
                    <a:solidFill>
                      <a:srgbClr val="000000"/>
                    </a:solidFill>
                    <a:ea typeface="Cambria Math" panose="02040503050406030204" pitchFamily="18" charset="0"/>
                  </a:rPr>
                  <a:t> </a:t>
                </a:r>
                <a14:m>
                  <m:oMath xmlns:m="http://schemas.openxmlformats.org/officeDocument/2006/math">
                    <m:nary>
                      <m:naryPr>
                        <m:chr m:val="∑"/>
                        <m:ctrlPr>
                          <a:rPr lang="en-US" sz="2000" i="1">
                            <a:solidFill>
                              <a:srgbClr val="000000"/>
                            </a:solidFill>
                            <a:latin typeface="Cambria Math" panose="02040503050406030204" pitchFamily="18" charset="0"/>
                          </a:rPr>
                        </m:ctrlPr>
                      </m:naryPr>
                      <m:sub>
                        <m:r>
                          <a:rPr lang="en-US" sz="2000" i="1">
                            <a:solidFill>
                              <a:srgbClr val="000000"/>
                            </a:solidFill>
                            <a:latin typeface="Cambria Math" panose="02040503050406030204" pitchFamily="18" charset="0"/>
                          </a:rPr>
                          <m:t>𝑗</m:t>
                        </m:r>
                        <m:r>
                          <a:rPr lang="en-US" sz="2000" i="1">
                            <a:solidFill>
                              <a:srgbClr val="000000"/>
                            </a:solidFill>
                            <a:latin typeface="Cambria Math" panose="02040503050406030204" pitchFamily="18" charset="0"/>
                          </a:rPr>
                          <m:t>=0</m:t>
                        </m:r>
                      </m:sub>
                      <m:sup>
                        <m:sSup>
                          <m:sSupPr>
                            <m:ctrlPr>
                              <a:rPr lang="en-US" sz="2000" i="1">
                                <a:latin typeface="Cambria Math" panose="02040503050406030204" pitchFamily="18" charset="0"/>
                              </a:rPr>
                            </m:ctrlPr>
                          </m:sSupPr>
                          <m:e>
                            <m:r>
                              <a:rPr lang="en-US" sz="2000" b="0" i="1" smtClean="0">
                                <a:latin typeface="Cambria Math" panose="02040503050406030204" pitchFamily="18" charset="0"/>
                              </a:rPr>
                              <m:t>𝑚</m:t>
                            </m:r>
                            <m:r>
                              <a:rPr lang="en-US" sz="2000" i="1">
                                <a:latin typeface="Cambria Math" panose="02040503050406030204" pitchFamily="18" charset="0"/>
                              </a:rPr>
                              <m:t>2</m:t>
                            </m:r>
                          </m:e>
                          <m:sup>
                            <m:r>
                              <a:rPr lang="en-US" sz="2000" i="1">
                                <a:latin typeface="Cambria Math" panose="02040503050406030204" pitchFamily="18" charset="0"/>
                              </a:rPr>
                              <m:t>𝑚</m:t>
                            </m:r>
                          </m:sup>
                        </m:sSup>
                        <m:r>
                          <a:rPr lang="en-US" sz="2000" i="1">
                            <a:solidFill>
                              <a:srgbClr val="000000"/>
                            </a:solidFill>
                            <a:latin typeface="Cambria Math" panose="02040503050406030204" pitchFamily="18" charset="0"/>
                          </a:rPr>
                          <m:t>−1</m:t>
                        </m:r>
                      </m:sup>
                      <m:e>
                        <m:d>
                          <m:dPr>
                            <m:begChr m:val="|"/>
                            <m:endChr m:val="⟩"/>
                            <m:ctrlPr>
                              <a:rPr lang="en-US" sz="2000" i="1">
                                <a:solidFill>
                                  <a:srgbClr val="000000"/>
                                </a:solidFill>
                                <a:latin typeface="Cambria Math" panose="02040503050406030204" pitchFamily="18" charset="0"/>
                              </a:rPr>
                            </m:ctrlPr>
                          </m:dPr>
                          <m:e>
                            <m:r>
                              <a:rPr lang="en-US" sz="2000" b="0" i="1" smtClean="0">
                                <a:solidFill>
                                  <a:srgbClr val="000000"/>
                                </a:solidFill>
                                <a:latin typeface="Cambria Math" panose="02040503050406030204" pitchFamily="18" charset="0"/>
                              </a:rPr>
                              <m:t>𝑗</m:t>
                            </m:r>
                          </m:e>
                        </m:d>
                      </m:e>
                    </m:nary>
                  </m:oMath>
                </a14:m>
                <a:endParaRPr lang="en-US" sz="2000" dirty="0"/>
              </a:p>
            </p:txBody>
          </p:sp>
        </mc:Choice>
        <mc:Fallback xmlns="">
          <p:sp>
            <p:nvSpPr>
              <p:cNvPr id="28" name="Object 10">
                <a:extLst>
                  <a:ext uri="{FF2B5EF4-FFF2-40B4-BE49-F238E27FC236}">
                    <a16:creationId xmlns:a16="http://schemas.microsoft.com/office/drawing/2014/main" id="{74A15504-E27E-387B-9956-6EEB99DB2F81}"/>
                  </a:ext>
                </a:extLst>
              </p:cNvPr>
              <p:cNvSpPr txBox="1">
                <a:spLocks noRot="1" noChangeAspect="1" noMove="1" noResize="1" noEditPoints="1" noAdjustHandles="1" noChangeArrowheads="1" noChangeShapeType="1" noTextEdit="1"/>
              </p:cNvSpPr>
              <p:nvPr/>
            </p:nvSpPr>
            <p:spPr bwMode="auto">
              <a:xfrm>
                <a:off x="724607" y="548680"/>
                <a:ext cx="3343337" cy="369332"/>
              </a:xfrm>
              <a:prstGeom prst="rect">
                <a:avLst/>
              </a:prstGeom>
              <a:blipFill>
                <a:blip r:embed="rId6"/>
                <a:stretch>
                  <a:fillRect t="-114754" b="-222951"/>
                </a:stretch>
              </a:blipFill>
            </p:spPr>
            <p:txBody>
              <a:bodyPr/>
              <a:lstStyle/>
              <a:p>
                <a:r>
                  <a:rPr lang="en-GB">
                    <a:noFill/>
                  </a:rPr>
                  <a:t> </a:t>
                </a:r>
              </a:p>
            </p:txBody>
          </p:sp>
        </mc:Fallback>
      </mc:AlternateContent>
      <p:sp>
        <p:nvSpPr>
          <p:cNvPr id="29" name="Текстово поле 28">
            <a:extLst>
              <a:ext uri="{FF2B5EF4-FFF2-40B4-BE49-F238E27FC236}">
                <a16:creationId xmlns:a16="http://schemas.microsoft.com/office/drawing/2014/main" id="{54F099CF-D889-DF6B-1554-26F4AAF7E938}"/>
              </a:ext>
            </a:extLst>
          </p:cNvPr>
          <p:cNvSpPr txBox="1"/>
          <p:nvPr/>
        </p:nvSpPr>
        <p:spPr>
          <a:xfrm>
            <a:off x="539551" y="2408491"/>
            <a:ext cx="4752397" cy="461665"/>
          </a:xfrm>
          <a:prstGeom prst="rect">
            <a:avLst/>
          </a:prstGeom>
          <a:noFill/>
        </p:spPr>
        <p:txBody>
          <a:bodyPr wrap="square">
            <a:spAutoFit/>
          </a:bodyPr>
          <a:lstStyle/>
          <a:p>
            <a:pPr algn="just"/>
            <a:r>
              <a:rPr lang="en-US" sz="2400" dirty="0">
                <a:solidFill>
                  <a:schemeClr val="bg1"/>
                </a:solidFill>
                <a:latin typeface="Arial" pitchFamily="34" charset="0"/>
                <a:cs typeface="Arial" pitchFamily="34" charset="0"/>
              </a:rPr>
              <a:t>3) Applying Traversing Coin</a:t>
            </a:r>
          </a:p>
        </p:txBody>
      </p:sp>
      <mc:AlternateContent xmlns:mc="http://schemas.openxmlformats.org/markup-compatibility/2006" xmlns:a14="http://schemas.microsoft.com/office/drawing/2010/main">
        <mc:Choice Requires="a14">
          <p:sp>
            <p:nvSpPr>
              <p:cNvPr id="31" name="Object 10">
                <a:extLst>
                  <a:ext uri="{FF2B5EF4-FFF2-40B4-BE49-F238E27FC236}">
                    <a16:creationId xmlns:a16="http://schemas.microsoft.com/office/drawing/2014/main" id="{308F5A9E-1601-6FC3-DA77-9D32C6D4AD53}"/>
                  </a:ext>
                </a:extLst>
              </p:cNvPr>
              <p:cNvSpPr txBox="1"/>
              <p:nvPr/>
            </p:nvSpPr>
            <p:spPr bwMode="auto">
              <a:xfrm>
                <a:off x="614916" y="2881416"/>
                <a:ext cx="7388705" cy="507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𝑈</m:t>
                          </m:r>
                        </m:e>
                        <m:sub>
                          <m:r>
                            <a:rPr lang="en-US" sz="2000" i="1">
                              <a:solidFill>
                                <a:srgbClr val="000000"/>
                              </a:solidFill>
                              <a:latin typeface="Cambria Math" panose="02040503050406030204" pitchFamily="18" charset="0"/>
                            </a:rPr>
                            <m:t>2</m:t>
                          </m:r>
                        </m:sub>
                      </m:sSub>
                      <m:r>
                        <m:rPr>
                          <m:nor/>
                        </m:rPr>
                        <a:rPr lang="en-US" sz="2000" dirty="0">
                          <a:solidFill>
                            <a:srgbClr val="000000"/>
                          </a:solidFill>
                          <a:ea typeface="Cambria Math" panose="02040503050406030204" pitchFamily="18" charset="0"/>
                        </a:rPr>
                        <m:t> </m:t>
                      </m:r>
                      <m:r>
                        <a:rPr lang="en-US" sz="2000" i="1">
                          <a:solidFill>
                            <a:srgbClr val="000000"/>
                          </a:solidFill>
                          <a:latin typeface="Cambria Math" panose="02040503050406030204" pitchFamily="18" charset="0"/>
                        </a:rPr>
                        <m:t>=</m:t>
                      </m:r>
                      <m:d>
                        <m:dPr>
                          <m:ctrlPr>
                            <a:rPr lang="en-US" sz="2000" i="1">
                              <a:solidFill>
                                <a:srgbClr val="000000"/>
                              </a:solidFill>
                              <a:latin typeface="Cambria Math" panose="02040503050406030204" pitchFamily="18" charset="0"/>
                            </a:rPr>
                          </m:ctrlPr>
                        </m:dPr>
                        <m:e>
                          <m:m>
                            <m:mPr>
                              <m:mcs>
                                <m:mc>
                                  <m:mcPr>
                                    <m:count m:val="2"/>
                                    <m:mcJc m:val="center"/>
                                  </m:mcPr>
                                </m:mc>
                              </m:mcs>
                              <m:ctrlPr>
                                <a:rPr lang="en-US" sz="2000" i="1">
                                  <a:solidFill>
                                    <a:srgbClr val="000000"/>
                                  </a:solidFill>
                                  <a:latin typeface="Cambria Math" panose="02040503050406030204" pitchFamily="18" charset="0"/>
                                </a:rPr>
                              </m:ctrlPr>
                            </m:mPr>
                            <m:mr>
                              <m:e>
                                <m:sSub>
                                  <m:sSubPr>
                                    <m:ctrlPr>
                                      <a:rPr lang="en-US" sz="2000" i="1">
                                        <a:solidFill>
                                          <a:srgbClr val="000000"/>
                                        </a:solidFill>
                                        <a:latin typeface="Cambria Math" panose="02040503050406030204" pitchFamily="18" charset="0"/>
                                      </a:rPr>
                                    </m:ctrlPr>
                                  </m:sSubPr>
                                  <m:e>
                                    <m:acc>
                                      <m:accPr>
                                        <m:chr m:val="̂"/>
                                        <m:ctrlPr>
                                          <a:rPr lang="en-US" sz="2000" i="1" smtClean="0">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sSup>
                                      <m:sSupPr>
                                        <m:ctrlPr>
                                          <a:rPr lang="en-US" sz="2000" i="1" smtClean="0">
                                            <a:solidFill>
                                              <a:srgbClr val="000000"/>
                                            </a:solidFill>
                                            <a:latin typeface="Cambria Math" panose="02040503050406030204" pitchFamily="18" charset="0"/>
                                          </a:rPr>
                                        </m:ctrlPr>
                                      </m:sSupPr>
                                      <m:e>
                                        <m:r>
                                          <a:rPr lang="en-US" sz="2000" b="0" i="1" smtClean="0">
                                            <a:solidFill>
                                              <a:srgbClr val="000000"/>
                                            </a:solidFill>
                                            <a:latin typeface="Cambria Math" panose="02040503050406030204" pitchFamily="18" charset="0"/>
                                          </a:rPr>
                                          <m:t>𝑚</m:t>
                                        </m:r>
                                        <m:r>
                                          <a:rPr lang="en-US" sz="2000" b="0" i="1" smtClean="0">
                                            <a:solidFill>
                                              <a:srgbClr val="000000"/>
                                            </a:solidFill>
                                            <a:latin typeface="Cambria Math" panose="02040503050406030204" pitchFamily="18" charset="0"/>
                                          </a:rPr>
                                          <m:t>2</m:t>
                                        </m:r>
                                      </m:e>
                                      <m:sup>
                                        <m:r>
                                          <a:rPr lang="en-US" sz="2000" b="0" i="1" smtClean="0">
                                            <a:solidFill>
                                              <a:srgbClr val="000000"/>
                                            </a:solidFill>
                                            <a:latin typeface="Cambria Math" panose="02040503050406030204" pitchFamily="18" charset="0"/>
                                          </a:rPr>
                                          <m:t>𝑚</m:t>
                                        </m:r>
                                      </m:sup>
                                    </m:sSup>
                                  </m:sub>
                                </m:sSub>
                              </m:e>
                              <m:e>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0</m:t>
                                        </m:r>
                                      </m:e>
                                    </m:acc>
                                  </m:e>
                                  <m:sub>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𝑚</m:t>
                                        </m:r>
                                        <m:r>
                                          <a:rPr lang="en-US" sz="2000" i="1">
                                            <a:solidFill>
                                              <a:srgbClr val="000000"/>
                                            </a:solidFill>
                                            <a:latin typeface="Cambria Math" panose="02040503050406030204" pitchFamily="18" charset="0"/>
                                          </a:rPr>
                                          <m:t>2</m:t>
                                        </m:r>
                                      </m:e>
                                      <m:sup>
                                        <m:r>
                                          <a:rPr lang="en-US" sz="2000" i="1">
                                            <a:solidFill>
                                              <a:srgbClr val="000000"/>
                                            </a:solidFill>
                                            <a:latin typeface="Cambria Math" panose="02040503050406030204" pitchFamily="18" charset="0"/>
                                          </a:rPr>
                                          <m:t>𝑚</m:t>
                                        </m:r>
                                      </m:sup>
                                    </m:sSup>
                                  </m:sub>
                                </m:sSub>
                              </m:e>
                            </m:mr>
                            <m:mr>
                              <m:e>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b="0" i="1" smtClean="0">
                                            <a:solidFill>
                                              <a:srgbClr val="000000"/>
                                            </a:solidFill>
                                            <a:latin typeface="Cambria Math" panose="02040503050406030204" pitchFamily="18" charset="0"/>
                                          </a:rPr>
                                          <m:t>0</m:t>
                                        </m:r>
                                      </m:e>
                                    </m:acc>
                                  </m:e>
                                  <m:sub>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𝑚</m:t>
                                        </m:r>
                                        <m:r>
                                          <a:rPr lang="en-US" sz="2000" i="1">
                                            <a:solidFill>
                                              <a:srgbClr val="000000"/>
                                            </a:solidFill>
                                            <a:latin typeface="Cambria Math" panose="02040503050406030204" pitchFamily="18" charset="0"/>
                                          </a:rPr>
                                          <m:t>2</m:t>
                                        </m:r>
                                      </m:e>
                                      <m:sup>
                                        <m:r>
                                          <a:rPr lang="en-US" sz="2000" i="1">
                                            <a:solidFill>
                                              <a:srgbClr val="000000"/>
                                            </a:solidFill>
                                            <a:latin typeface="Cambria Math" panose="02040503050406030204" pitchFamily="18" charset="0"/>
                                          </a:rPr>
                                          <m:t>𝑚</m:t>
                                        </m:r>
                                      </m:sup>
                                    </m:sSup>
                                  </m:sub>
                                </m:sSub>
                              </m:e>
                              <m:e>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2</m:t>
                                        </m:r>
                                      </m:e>
                                      <m:sup>
                                        <m:r>
                                          <a:rPr lang="en-US" sz="2000" i="1">
                                            <a:solidFill>
                                              <a:srgbClr val="000000"/>
                                            </a:solidFill>
                                            <a:latin typeface="Cambria Math" panose="02040503050406030204" pitchFamily="18" charset="0"/>
                                          </a:rPr>
                                          <m:t>𝑚</m:t>
                                        </m:r>
                                      </m:sup>
                                    </m:sSup>
                                  </m:sub>
                                </m:sSub>
                                <m:r>
                                  <a:rPr lang="en-US" sz="2000" dirty="0">
                                    <a:solidFill>
                                      <a:srgbClr val="000000"/>
                                    </a:solidFill>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𝐶</m:t>
                                    </m:r>
                                  </m:e>
                                  <m:sub>
                                    <m:r>
                                      <a:rPr lang="en-US" sz="2000" b="0" i="1" smtClean="0">
                                        <a:solidFill>
                                          <a:srgbClr val="000000"/>
                                        </a:solidFill>
                                        <a:latin typeface="Cambria Math" panose="02040503050406030204" pitchFamily="18" charset="0"/>
                                      </a:rPr>
                                      <m:t>0</m:t>
                                    </m:r>
                                  </m:sub>
                                </m:sSub>
                              </m:e>
                            </m:mr>
                          </m:m>
                        </m:e>
                      </m:d>
                    </m:oMath>
                  </m:oMathPara>
                </a14:m>
                <a:endParaRPr lang="en-US" sz="2000" dirty="0"/>
              </a:p>
            </p:txBody>
          </p:sp>
        </mc:Choice>
        <mc:Fallback xmlns="">
          <p:sp>
            <p:nvSpPr>
              <p:cNvPr id="31" name="Object 10">
                <a:extLst>
                  <a:ext uri="{FF2B5EF4-FFF2-40B4-BE49-F238E27FC236}">
                    <a16:creationId xmlns:a16="http://schemas.microsoft.com/office/drawing/2014/main" id="{308F5A9E-1601-6FC3-DA77-9D32C6D4AD53}"/>
                  </a:ext>
                </a:extLst>
              </p:cNvPr>
              <p:cNvSpPr txBox="1">
                <a:spLocks noRot="1" noChangeAspect="1" noMove="1" noResize="1" noEditPoints="1" noAdjustHandles="1" noChangeArrowheads="1" noChangeShapeType="1" noTextEdit="1"/>
              </p:cNvSpPr>
              <p:nvPr/>
            </p:nvSpPr>
            <p:spPr bwMode="auto">
              <a:xfrm>
                <a:off x="614916" y="2881416"/>
                <a:ext cx="7388705" cy="507740"/>
              </a:xfrm>
              <a:prstGeom prst="rect">
                <a:avLst/>
              </a:prstGeom>
              <a:blipFill>
                <a:blip r:embed="rId7"/>
                <a:stretch>
                  <a:fillRect b="-433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Текстово поле 31">
                <a:extLst>
                  <a:ext uri="{FF2B5EF4-FFF2-40B4-BE49-F238E27FC236}">
                    <a16:creationId xmlns:a16="http://schemas.microsoft.com/office/drawing/2014/main" id="{134AE0C5-817D-33AA-D666-F3000B065E77}"/>
                  </a:ext>
                </a:extLst>
              </p:cNvPr>
              <p:cNvSpPr txBox="1"/>
              <p:nvPr/>
            </p:nvSpPr>
            <p:spPr>
              <a:xfrm>
                <a:off x="4775374" y="3130596"/>
                <a:ext cx="173985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800" i="1" smtClean="0">
                              <a:solidFill>
                                <a:srgbClr val="000000"/>
                              </a:solidFill>
                              <a:latin typeface="Cambria Math" panose="02040503050406030204" pitchFamily="18" charset="0"/>
                            </a:rPr>
                          </m:ctrlPr>
                        </m:dPr>
                        <m:e>
                          <m:sSub>
                            <m:sSubPr>
                              <m:ctrlPr>
                                <a:rPr lang="en-US" sz="1800" i="1">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ea typeface="Cambria Math" panose="02040503050406030204" pitchFamily="18" charset="0"/>
                                </a:rPr>
                                <m:t>𝜓</m:t>
                              </m:r>
                            </m:e>
                            <m:sub>
                              <m:r>
                                <a:rPr lang="en-US" sz="1800" b="0" i="1" smtClean="0">
                                  <a:solidFill>
                                    <a:srgbClr val="000000"/>
                                  </a:solidFill>
                                  <a:latin typeface="Cambria Math" panose="02040503050406030204" pitchFamily="18" charset="0"/>
                                </a:rPr>
                                <m:t>3</m:t>
                              </m:r>
                            </m:sub>
                          </m:sSub>
                        </m:e>
                      </m:d>
                      <m:r>
                        <a:rPr lang="en-US" sz="1800" i="1">
                          <a:solidFill>
                            <a:srgbClr val="000000"/>
                          </a:solidFill>
                          <a:latin typeface="Cambria Math" panose="02040503050406030204" pitchFamily="18" charset="0"/>
                        </a:rPr>
                        <m:t>=</m:t>
                      </m:r>
                      <m:sSub>
                        <m:sSubPr>
                          <m:ctrlPr>
                            <a:rPr lang="en-US" sz="1800" i="1">
                              <a:solidFill>
                                <a:srgbClr val="000000"/>
                              </a:solidFill>
                              <a:latin typeface="Cambria Math" panose="02040503050406030204" pitchFamily="18" charset="0"/>
                            </a:rPr>
                          </m:ctrlPr>
                        </m:sSubPr>
                        <m:e>
                          <m:r>
                            <a:rPr lang="en-US" sz="1800" b="0" i="1" smtClean="0">
                              <a:solidFill>
                                <a:srgbClr val="000000"/>
                              </a:solidFill>
                              <a:latin typeface="Cambria Math" panose="02040503050406030204" pitchFamily="18" charset="0"/>
                              <a:ea typeface="Cambria Math" panose="02040503050406030204" pitchFamily="18" charset="0"/>
                            </a:rPr>
                            <m:t>𝑈</m:t>
                          </m:r>
                        </m:e>
                        <m:sub>
                          <m:r>
                            <a:rPr lang="en-US" sz="1800" b="0" i="1" smtClean="0">
                              <a:solidFill>
                                <a:srgbClr val="000000"/>
                              </a:solidFill>
                              <a:latin typeface="Cambria Math" panose="02040503050406030204" pitchFamily="18" charset="0"/>
                              <a:ea typeface="Cambria Math" panose="02040503050406030204" pitchFamily="18" charset="0"/>
                            </a:rPr>
                            <m:t>2</m:t>
                          </m:r>
                        </m:sub>
                      </m:sSub>
                      <m:d>
                        <m:dPr>
                          <m:begChr m:val="|"/>
                          <m:endChr m:val="⟩"/>
                          <m:ctrlPr>
                            <a:rPr lang="en-US" sz="1800" i="1">
                              <a:solidFill>
                                <a:srgbClr val="000000"/>
                              </a:solidFill>
                              <a:latin typeface="Cambria Math" panose="02040503050406030204" pitchFamily="18" charset="0"/>
                            </a:rPr>
                          </m:ctrlPr>
                        </m:dPr>
                        <m:e>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ea typeface="Cambria Math" panose="02040503050406030204" pitchFamily="18" charset="0"/>
                                </a:rPr>
                                <m:t>𝜓</m:t>
                              </m:r>
                            </m:e>
                            <m:sub>
                              <m:r>
                                <a:rPr lang="en-US" sz="1800" b="0" i="1" smtClean="0">
                                  <a:solidFill>
                                    <a:srgbClr val="000000"/>
                                  </a:solidFill>
                                  <a:latin typeface="Cambria Math" panose="02040503050406030204" pitchFamily="18" charset="0"/>
                                  <a:ea typeface="Cambria Math" panose="02040503050406030204" pitchFamily="18" charset="0"/>
                                </a:rPr>
                                <m:t>2</m:t>
                              </m:r>
                            </m:sub>
                          </m:sSub>
                        </m:e>
                      </m:d>
                    </m:oMath>
                  </m:oMathPara>
                </a14:m>
                <a:endParaRPr lang="en-GB" dirty="0"/>
              </a:p>
            </p:txBody>
          </p:sp>
        </mc:Choice>
        <mc:Fallback xmlns="">
          <p:sp>
            <p:nvSpPr>
              <p:cNvPr id="32" name="Текстово поле 31">
                <a:extLst>
                  <a:ext uri="{FF2B5EF4-FFF2-40B4-BE49-F238E27FC236}">
                    <a16:creationId xmlns:a16="http://schemas.microsoft.com/office/drawing/2014/main" id="{134AE0C5-817D-33AA-D666-F3000B065E77}"/>
                  </a:ext>
                </a:extLst>
              </p:cNvPr>
              <p:cNvSpPr txBox="1">
                <a:spLocks noRot="1" noChangeAspect="1" noMove="1" noResize="1" noEditPoints="1" noAdjustHandles="1" noChangeArrowheads="1" noChangeShapeType="1" noTextEdit="1"/>
              </p:cNvSpPr>
              <p:nvPr/>
            </p:nvSpPr>
            <p:spPr>
              <a:xfrm>
                <a:off x="4775374" y="3130596"/>
                <a:ext cx="1739852" cy="369332"/>
              </a:xfrm>
              <a:prstGeom prst="rect">
                <a:avLst/>
              </a:prstGeom>
              <a:blipFill>
                <a:blip r:embed="rId8"/>
                <a:stretch>
                  <a:fillRect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Object 10">
                <a:extLst>
                  <a:ext uri="{FF2B5EF4-FFF2-40B4-BE49-F238E27FC236}">
                    <a16:creationId xmlns:a16="http://schemas.microsoft.com/office/drawing/2014/main" id="{99FBF703-B178-899B-E970-7CD2B9714D4A}"/>
                  </a:ext>
                </a:extLst>
              </p:cNvPr>
              <p:cNvSpPr txBox="1"/>
              <p:nvPr/>
            </p:nvSpPr>
            <p:spPr bwMode="auto">
              <a:xfrm>
                <a:off x="817010" y="5271751"/>
                <a:ext cx="7388705" cy="507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𝑈</m:t>
                          </m:r>
                        </m:e>
                        <m:sub>
                          <m:r>
                            <a:rPr lang="en-US" sz="2000" b="0" i="1" smtClean="0">
                              <a:solidFill>
                                <a:srgbClr val="000000"/>
                              </a:solidFill>
                              <a:latin typeface="Cambria Math" panose="02040503050406030204" pitchFamily="18" charset="0"/>
                            </a:rPr>
                            <m:t>3</m:t>
                          </m:r>
                        </m:sub>
                      </m:sSub>
                      <m:r>
                        <m:rPr>
                          <m:nor/>
                        </m:rPr>
                        <a:rPr lang="en-US" sz="2000" dirty="0">
                          <a:solidFill>
                            <a:srgbClr val="000000"/>
                          </a:solidFill>
                          <a:ea typeface="Cambria Math" panose="02040503050406030204" pitchFamily="18" charset="0"/>
                        </a:rPr>
                        <m:t> </m:t>
                      </m:r>
                      <m:r>
                        <a:rPr lang="en-US" sz="2000" i="1">
                          <a:solidFill>
                            <a:srgbClr val="000000"/>
                          </a:solidFill>
                          <a:latin typeface="Cambria Math" panose="02040503050406030204" pitchFamily="18" charset="0"/>
                        </a:rPr>
                        <m:t>=</m:t>
                      </m:r>
                      <m:d>
                        <m:dPr>
                          <m:ctrlPr>
                            <a:rPr lang="en-US" sz="2000" i="1">
                              <a:solidFill>
                                <a:srgbClr val="000000"/>
                              </a:solidFill>
                              <a:latin typeface="Cambria Math" panose="02040503050406030204" pitchFamily="18" charset="0"/>
                            </a:rPr>
                          </m:ctrlPr>
                        </m:dPr>
                        <m:e>
                          <m:m>
                            <m:mPr>
                              <m:mcs>
                                <m:mc>
                                  <m:mcPr>
                                    <m:count m:val="2"/>
                                    <m:mcJc m:val="center"/>
                                  </m:mcPr>
                                </m:mc>
                              </m:mcs>
                              <m:ctrlPr>
                                <a:rPr lang="en-US" sz="2000" i="1">
                                  <a:solidFill>
                                    <a:srgbClr val="000000"/>
                                  </a:solidFill>
                                  <a:latin typeface="Cambria Math" panose="02040503050406030204" pitchFamily="18" charset="0"/>
                                </a:rPr>
                              </m:ctrlPr>
                            </m:mPr>
                            <m:mr>
                              <m:e>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2</m:t>
                                        </m:r>
                                      </m:e>
                                      <m:sup>
                                        <m:r>
                                          <a:rPr lang="en-US" sz="2000" i="1">
                                            <a:solidFill>
                                              <a:srgbClr val="000000"/>
                                            </a:solidFill>
                                            <a:latin typeface="Cambria Math" panose="02040503050406030204" pitchFamily="18" charset="0"/>
                                          </a:rPr>
                                          <m:t>𝑚</m:t>
                                        </m:r>
                                      </m:sup>
                                    </m:sSup>
                                  </m:sub>
                                </m:sSub>
                                <m:r>
                                  <a:rPr lang="en-US" sz="2000" dirty="0">
                                    <a:solidFill>
                                      <a:srgbClr val="000000"/>
                                    </a:solidFill>
                                    <a:latin typeface="Cambria Math" panose="02040503050406030204" pitchFamily="18" charset="0"/>
                                    <a:ea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𝐶</m:t>
                                    </m:r>
                                  </m:e>
                                  <m:sub>
                                    <m:r>
                                      <a:rPr lang="en-US" sz="2000" b="0" i="1" smtClean="0">
                                        <a:solidFill>
                                          <a:srgbClr val="000000"/>
                                        </a:solidFill>
                                        <a:latin typeface="Cambria Math" panose="02040503050406030204" pitchFamily="18" charset="0"/>
                                      </a:rPr>
                                      <m:t>1</m:t>
                                    </m:r>
                                  </m:sub>
                                </m:sSub>
                              </m:e>
                              <m:e>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0</m:t>
                                        </m:r>
                                      </m:e>
                                    </m:acc>
                                  </m:e>
                                  <m:sub>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𝑚</m:t>
                                        </m:r>
                                        <m:r>
                                          <a:rPr lang="en-US" sz="2000" i="1">
                                            <a:solidFill>
                                              <a:srgbClr val="000000"/>
                                            </a:solidFill>
                                            <a:latin typeface="Cambria Math" panose="02040503050406030204" pitchFamily="18" charset="0"/>
                                          </a:rPr>
                                          <m:t>2</m:t>
                                        </m:r>
                                      </m:e>
                                      <m:sup>
                                        <m:r>
                                          <a:rPr lang="en-US" sz="2000" i="1">
                                            <a:solidFill>
                                              <a:srgbClr val="000000"/>
                                            </a:solidFill>
                                            <a:latin typeface="Cambria Math" panose="02040503050406030204" pitchFamily="18" charset="0"/>
                                          </a:rPr>
                                          <m:t>𝑚</m:t>
                                        </m:r>
                                      </m:sup>
                                    </m:sSup>
                                  </m:sub>
                                </m:sSub>
                              </m:e>
                            </m:mr>
                            <m:mr>
                              <m:e>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b="0" i="1" smtClean="0">
                                            <a:solidFill>
                                              <a:srgbClr val="000000"/>
                                            </a:solidFill>
                                            <a:latin typeface="Cambria Math" panose="02040503050406030204" pitchFamily="18" charset="0"/>
                                          </a:rPr>
                                          <m:t>0</m:t>
                                        </m:r>
                                      </m:e>
                                    </m:acc>
                                  </m:e>
                                  <m:sub>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𝑚</m:t>
                                        </m:r>
                                        <m:r>
                                          <a:rPr lang="en-US" sz="2000" i="1">
                                            <a:solidFill>
                                              <a:srgbClr val="000000"/>
                                            </a:solidFill>
                                            <a:latin typeface="Cambria Math" panose="02040503050406030204" pitchFamily="18" charset="0"/>
                                          </a:rPr>
                                          <m:t>2</m:t>
                                        </m:r>
                                      </m:e>
                                      <m:sup>
                                        <m:r>
                                          <a:rPr lang="en-US" sz="2000" i="1">
                                            <a:solidFill>
                                              <a:srgbClr val="000000"/>
                                            </a:solidFill>
                                            <a:latin typeface="Cambria Math" panose="02040503050406030204" pitchFamily="18" charset="0"/>
                                          </a:rPr>
                                          <m:t>𝑚</m:t>
                                        </m:r>
                                      </m:sup>
                                    </m:sSup>
                                  </m:sub>
                                </m:sSub>
                              </m:e>
                              <m:e>
                                <m:sSub>
                                  <m:sSubPr>
                                    <m:ctrlPr>
                                      <a:rPr lang="en-US" sz="2000" i="1">
                                        <a:solidFill>
                                          <a:srgbClr val="000000"/>
                                        </a:solidFill>
                                        <a:latin typeface="Cambria Math" panose="02040503050406030204" pitchFamily="18" charset="0"/>
                                      </a:rPr>
                                    </m:ctrlPr>
                                  </m:sSubPr>
                                  <m:e>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𝐼</m:t>
                                        </m:r>
                                      </m:e>
                                    </m:acc>
                                  </m:e>
                                  <m:sub>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𝑚</m:t>
                                        </m:r>
                                        <m:r>
                                          <a:rPr lang="en-US" sz="2000" i="1">
                                            <a:solidFill>
                                              <a:srgbClr val="000000"/>
                                            </a:solidFill>
                                            <a:latin typeface="Cambria Math" panose="02040503050406030204" pitchFamily="18" charset="0"/>
                                          </a:rPr>
                                          <m:t>2</m:t>
                                        </m:r>
                                      </m:e>
                                      <m:sup>
                                        <m:r>
                                          <a:rPr lang="en-US" sz="2000" i="1">
                                            <a:solidFill>
                                              <a:srgbClr val="000000"/>
                                            </a:solidFill>
                                            <a:latin typeface="Cambria Math" panose="02040503050406030204" pitchFamily="18" charset="0"/>
                                          </a:rPr>
                                          <m:t>𝑚</m:t>
                                        </m:r>
                                      </m:sup>
                                    </m:sSup>
                                  </m:sub>
                                </m:sSub>
                              </m:e>
                            </m:mr>
                          </m:m>
                        </m:e>
                      </m:d>
                    </m:oMath>
                  </m:oMathPara>
                </a14:m>
                <a:endParaRPr lang="en-US" sz="2000" dirty="0"/>
              </a:p>
            </p:txBody>
          </p:sp>
        </mc:Choice>
        <mc:Fallback xmlns="">
          <p:sp>
            <p:nvSpPr>
              <p:cNvPr id="33" name="Object 10">
                <a:extLst>
                  <a:ext uri="{FF2B5EF4-FFF2-40B4-BE49-F238E27FC236}">
                    <a16:creationId xmlns:a16="http://schemas.microsoft.com/office/drawing/2014/main" id="{99FBF703-B178-899B-E970-7CD2B9714D4A}"/>
                  </a:ext>
                </a:extLst>
              </p:cNvPr>
              <p:cNvSpPr txBox="1">
                <a:spLocks noRot="1" noChangeAspect="1" noMove="1" noResize="1" noEditPoints="1" noAdjustHandles="1" noChangeArrowheads="1" noChangeShapeType="1" noTextEdit="1"/>
              </p:cNvSpPr>
              <p:nvPr/>
            </p:nvSpPr>
            <p:spPr bwMode="auto">
              <a:xfrm>
                <a:off x="817010" y="5271751"/>
                <a:ext cx="7388705" cy="507740"/>
              </a:xfrm>
              <a:prstGeom prst="rect">
                <a:avLst/>
              </a:prstGeom>
              <a:blipFill>
                <a:blip r:embed="rId9"/>
                <a:stretch>
                  <a:fillRect b="-433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Текстово поле 33">
                <a:extLst>
                  <a:ext uri="{FF2B5EF4-FFF2-40B4-BE49-F238E27FC236}">
                    <a16:creationId xmlns:a16="http://schemas.microsoft.com/office/drawing/2014/main" id="{3F1B7C9A-76C0-46F2-5B39-48507167E805}"/>
                  </a:ext>
                </a:extLst>
              </p:cNvPr>
              <p:cNvSpPr txBox="1"/>
              <p:nvPr/>
            </p:nvSpPr>
            <p:spPr>
              <a:xfrm>
                <a:off x="5074637" y="5197674"/>
                <a:ext cx="173985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800" i="1" smtClean="0">
                              <a:solidFill>
                                <a:schemeClr val="tx2">
                                  <a:lumMod val="40000"/>
                                  <a:lumOff val="60000"/>
                                </a:schemeClr>
                              </a:solidFill>
                              <a:latin typeface="Cambria Math" panose="02040503050406030204" pitchFamily="18" charset="0"/>
                            </a:rPr>
                          </m:ctrlPr>
                        </m:dPr>
                        <m:e>
                          <m:sSub>
                            <m:sSubPr>
                              <m:ctrlPr>
                                <a:rPr lang="en-US" sz="1800" i="1">
                                  <a:solidFill>
                                    <a:schemeClr val="tx2">
                                      <a:lumMod val="40000"/>
                                      <a:lumOff val="60000"/>
                                    </a:schemeClr>
                                  </a:solidFill>
                                  <a:latin typeface="Cambria Math" panose="02040503050406030204" pitchFamily="18" charset="0"/>
                                </a:rPr>
                              </m:ctrlPr>
                            </m:sSubPr>
                            <m:e>
                              <m:r>
                                <a:rPr lang="en-US" sz="1800" b="0" i="1" smtClean="0">
                                  <a:solidFill>
                                    <a:schemeClr val="tx2">
                                      <a:lumMod val="40000"/>
                                      <a:lumOff val="60000"/>
                                    </a:schemeClr>
                                  </a:solidFill>
                                  <a:latin typeface="Cambria Math" panose="02040503050406030204" pitchFamily="18" charset="0"/>
                                  <a:ea typeface="Cambria Math" panose="02040503050406030204" pitchFamily="18" charset="0"/>
                                </a:rPr>
                                <m:t>𝜓</m:t>
                              </m:r>
                            </m:e>
                            <m:sub>
                              <m:r>
                                <a:rPr lang="en-US" sz="1800" b="0" i="1" smtClean="0">
                                  <a:solidFill>
                                    <a:schemeClr val="tx2">
                                      <a:lumMod val="40000"/>
                                      <a:lumOff val="60000"/>
                                    </a:schemeClr>
                                  </a:solidFill>
                                  <a:latin typeface="Cambria Math" panose="02040503050406030204" pitchFamily="18" charset="0"/>
                                </a:rPr>
                                <m:t>3</m:t>
                              </m:r>
                            </m:sub>
                          </m:sSub>
                        </m:e>
                      </m:d>
                      <m:r>
                        <a:rPr lang="en-US" sz="1800" i="1">
                          <a:solidFill>
                            <a:schemeClr val="tx2">
                              <a:lumMod val="40000"/>
                              <a:lumOff val="60000"/>
                            </a:schemeClr>
                          </a:solidFill>
                          <a:latin typeface="Cambria Math" panose="02040503050406030204" pitchFamily="18" charset="0"/>
                        </a:rPr>
                        <m:t>=</m:t>
                      </m:r>
                      <m:sSub>
                        <m:sSubPr>
                          <m:ctrlPr>
                            <a:rPr lang="en-US" sz="1800" i="1">
                              <a:solidFill>
                                <a:schemeClr val="tx2">
                                  <a:lumMod val="40000"/>
                                  <a:lumOff val="60000"/>
                                </a:schemeClr>
                              </a:solidFill>
                              <a:latin typeface="Cambria Math" panose="02040503050406030204" pitchFamily="18" charset="0"/>
                            </a:rPr>
                          </m:ctrlPr>
                        </m:sSubPr>
                        <m:e>
                          <m:r>
                            <a:rPr lang="en-US" sz="1800" b="0" i="1" smtClean="0">
                              <a:solidFill>
                                <a:schemeClr val="tx2">
                                  <a:lumMod val="40000"/>
                                  <a:lumOff val="60000"/>
                                </a:schemeClr>
                              </a:solidFill>
                              <a:latin typeface="Cambria Math" panose="02040503050406030204" pitchFamily="18" charset="0"/>
                              <a:ea typeface="Cambria Math" panose="02040503050406030204" pitchFamily="18" charset="0"/>
                            </a:rPr>
                            <m:t>𝑈</m:t>
                          </m:r>
                        </m:e>
                        <m:sub>
                          <m:r>
                            <a:rPr lang="en-US" sz="1800" b="0" i="1" smtClean="0">
                              <a:solidFill>
                                <a:schemeClr val="tx2">
                                  <a:lumMod val="40000"/>
                                  <a:lumOff val="60000"/>
                                </a:schemeClr>
                              </a:solidFill>
                              <a:latin typeface="Cambria Math" panose="02040503050406030204" pitchFamily="18" charset="0"/>
                              <a:ea typeface="Cambria Math" panose="02040503050406030204" pitchFamily="18" charset="0"/>
                            </a:rPr>
                            <m:t>2</m:t>
                          </m:r>
                        </m:sub>
                      </m:sSub>
                      <m:d>
                        <m:dPr>
                          <m:begChr m:val="|"/>
                          <m:endChr m:val="⟩"/>
                          <m:ctrlPr>
                            <a:rPr lang="en-US" sz="1800" i="1">
                              <a:solidFill>
                                <a:schemeClr val="tx2">
                                  <a:lumMod val="40000"/>
                                  <a:lumOff val="60000"/>
                                </a:schemeClr>
                              </a:solidFill>
                              <a:latin typeface="Cambria Math" panose="02040503050406030204" pitchFamily="18" charset="0"/>
                            </a:rPr>
                          </m:ctrlPr>
                        </m:dPr>
                        <m:e>
                          <m:sSub>
                            <m:sSubPr>
                              <m:ctrlPr>
                                <a:rPr lang="en-US" sz="1800" i="1">
                                  <a:solidFill>
                                    <a:schemeClr val="tx2">
                                      <a:lumMod val="40000"/>
                                      <a:lumOff val="60000"/>
                                    </a:schemeClr>
                                  </a:solidFill>
                                  <a:latin typeface="Cambria Math" panose="02040503050406030204" pitchFamily="18" charset="0"/>
                                </a:rPr>
                              </m:ctrlPr>
                            </m:sSubPr>
                            <m:e>
                              <m:r>
                                <a:rPr lang="en-US" sz="1800" i="1">
                                  <a:solidFill>
                                    <a:schemeClr val="tx2">
                                      <a:lumMod val="40000"/>
                                      <a:lumOff val="60000"/>
                                    </a:schemeClr>
                                  </a:solidFill>
                                  <a:latin typeface="Cambria Math" panose="02040503050406030204" pitchFamily="18" charset="0"/>
                                  <a:ea typeface="Cambria Math" panose="02040503050406030204" pitchFamily="18" charset="0"/>
                                </a:rPr>
                                <m:t>𝜓</m:t>
                              </m:r>
                            </m:e>
                            <m:sub>
                              <m:r>
                                <a:rPr lang="en-US" sz="1800" b="0" i="1" smtClean="0">
                                  <a:solidFill>
                                    <a:schemeClr val="tx2">
                                      <a:lumMod val="40000"/>
                                      <a:lumOff val="60000"/>
                                    </a:schemeClr>
                                  </a:solidFill>
                                  <a:latin typeface="Cambria Math" panose="02040503050406030204" pitchFamily="18" charset="0"/>
                                  <a:ea typeface="Cambria Math" panose="02040503050406030204" pitchFamily="18" charset="0"/>
                                </a:rPr>
                                <m:t>2</m:t>
                              </m:r>
                            </m:sub>
                          </m:sSub>
                        </m:e>
                      </m:d>
                    </m:oMath>
                  </m:oMathPara>
                </a14:m>
                <a:endParaRPr lang="en-GB" dirty="0">
                  <a:solidFill>
                    <a:schemeClr val="tx2">
                      <a:lumMod val="40000"/>
                      <a:lumOff val="60000"/>
                    </a:schemeClr>
                  </a:solidFill>
                </a:endParaRPr>
              </a:p>
            </p:txBody>
          </p:sp>
        </mc:Choice>
        <mc:Fallback xmlns="">
          <p:sp>
            <p:nvSpPr>
              <p:cNvPr id="34" name="Текстово поле 33">
                <a:extLst>
                  <a:ext uri="{FF2B5EF4-FFF2-40B4-BE49-F238E27FC236}">
                    <a16:creationId xmlns:a16="http://schemas.microsoft.com/office/drawing/2014/main" id="{3F1B7C9A-76C0-46F2-5B39-48507167E805}"/>
                  </a:ext>
                </a:extLst>
              </p:cNvPr>
              <p:cNvSpPr txBox="1">
                <a:spLocks noRot="1" noChangeAspect="1" noMove="1" noResize="1" noEditPoints="1" noAdjustHandles="1" noChangeArrowheads="1" noChangeShapeType="1" noTextEdit="1"/>
              </p:cNvSpPr>
              <p:nvPr/>
            </p:nvSpPr>
            <p:spPr>
              <a:xfrm>
                <a:off x="5074637" y="5197674"/>
                <a:ext cx="1739852" cy="369332"/>
              </a:xfrm>
              <a:prstGeom prst="rect">
                <a:avLst/>
              </a:prstGeom>
              <a:blipFill>
                <a:blip r:embed="rId10"/>
                <a:stretch>
                  <a:fillRect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Текстово поле 34">
                <a:extLst>
                  <a:ext uri="{FF2B5EF4-FFF2-40B4-BE49-F238E27FC236}">
                    <a16:creationId xmlns:a16="http://schemas.microsoft.com/office/drawing/2014/main" id="{FB280C6D-ED45-E42A-3C17-700AF4AB53A5}"/>
                  </a:ext>
                </a:extLst>
              </p:cNvPr>
              <p:cNvSpPr txBox="1"/>
              <p:nvPr/>
            </p:nvSpPr>
            <p:spPr>
              <a:xfrm>
                <a:off x="4898539" y="5567006"/>
                <a:ext cx="1739852" cy="3768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2">
                                  <a:lumMod val="40000"/>
                                  <a:lumOff val="60000"/>
                                </a:schemeClr>
                              </a:solidFill>
                              <a:latin typeface="Cambria Math" panose="02040503050406030204" pitchFamily="18" charset="0"/>
                            </a:rPr>
                          </m:ctrlPr>
                        </m:sSubPr>
                        <m:e>
                          <m:r>
                            <a:rPr lang="en-US" i="1">
                              <a:solidFill>
                                <a:schemeClr val="tx2">
                                  <a:lumMod val="40000"/>
                                  <a:lumOff val="60000"/>
                                </a:schemeClr>
                              </a:solidFill>
                              <a:latin typeface="Cambria Math" panose="02040503050406030204" pitchFamily="18" charset="0"/>
                            </a:rPr>
                            <m:t>𝐶</m:t>
                          </m:r>
                        </m:e>
                        <m:sub>
                          <m:r>
                            <a:rPr lang="en-US" b="0" i="1" smtClean="0">
                              <a:solidFill>
                                <a:schemeClr val="tx2">
                                  <a:lumMod val="40000"/>
                                  <a:lumOff val="60000"/>
                                </a:schemeClr>
                              </a:solidFill>
                              <a:latin typeface="Cambria Math" panose="02040503050406030204" pitchFamily="18" charset="0"/>
                            </a:rPr>
                            <m:t>1</m:t>
                          </m:r>
                        </m:sub>
                      </m:sSub>
                      <m:r>
                        <a:rPr lang="en-US" i="1">
                          <a:solidFill>
                            <a:schemeClr val="tx2">
                              <a:lumMod val="40000"/>
                              <a:lumOff val="60000"/>
                            </a:schemeClr>
                          </a:solidFill>
                          <a:latin typeface="Cambria Math" panose="02040503050406030204" pitchFamily="18" charset="0"/>
                        </a:rPr>
                        <m:t> </m:t>
                      </m:r>
                      <m:r>
                        <a:rPr lang="en-US" sz="1800" i="1">
                          <a:solidFill>
                            <a:schemeClr val="tx2">
                              <a:lumMod val="40000"/>
                              <a:lumOff val="60000"/>
                            </a:schemeClr>
                          </a:solidFill>
                          <a:latin typeface="Cambria Math" panose="02040503050406030204" pitchFamily="18" charset="0"/>
                        </a:rPr>
                        <m:t>=</m:t>
                      </m:r>
                      <m:r>
                        <a:rPr lang="en-US" sz="1800" i="1" smtClean="0">
                          <a:solidFill>
                            <a:schemeClr val="tx2">
                              <a:lumMod val="40000"/>
                              <a:lumOff val="60000"/>
                            </a:schemeClr>
                          </a:solidFill>
                          <a:latin typeface="Cambria Math" panose="02040503050406030204" pitchFamily="18" charset="0"/>
                        </a:rPr>
                        <m:t>−</m:t>
                      </m:r>
                      <m:sSub>
                        <m:sSubPr>
                          <m:ctrlPr>
                            <a:rPr lang="en-US" i="1">
                              <a:solidFill>
                                <a:schemeClr val="tx2">
                                  <a:lumMod val="40000"/>
                                  <a:lumOff val="60000"/>
                                </a:schemeClr>
                              </a:solidFill>
                              <a:latin typeface="Cambria Math" panose="02040503050406030204" pitchFamily="18" charset="0"/>
                            </a:rPr>
                          </m:ctrlPr>
                        </m:sSubPr>
                        <m:e>
                          <m:acc>
                            <m:accPr>
                              <m:chr m:val="̂"/>
                              <m:ctrlPr>
                                <a:rPr lang="en-US" i="1" smtClean="0">
                                  <a:solidFill>
                                    <a:schemeClr val="tx2">
                                      <a:lumMod val="40000"/>
                                      <a:lumOff val="60000"/>
                                    </a:schemeClr>
                                  </a:solidFill>
                                  <a:latin typeface="Cambria Math" panose="02040503050406030204" pitchFamily="18" charset="0"/>
                                </a:rPr>
                              </m:ctrlPr>
                            </m:accPr>
                            <m:e>
                              <m:r>
                                <a:rPr lang="en-US" i="1">
                                  <a:solidFill>
                                    <a:schemeClr val="tx2">
                                      <a:lumMod val="40000"/>
                                      <a:lumOff val="60000"/>
                                    </a:schemeClr>
                                  </a:solidFill>
                                  <a:latin typeface="Cambria Math" panose="02040503050406030204" pitchFamily="18" charset="0"/>
                                </a:rPr>
                                <m:t>𝐼</m:t>
                              </m:r>
                            </m:e>
                          </m:acc>
                        </m:e>
                        <m:sub>
                          <m:r>
                            <a:rPr lang="en-US" b="0" i="1" smtClean="0">
                              <a:solidFill>
                                <a:schemeClr val="tx2">
                                  <a:lumMod val="40000"/>
                                  <a:lumOff val="60000"/>
                                </a:schemeClr>
                              </a:solidFill>
                              <a:latin typeface="Cambria Math" panose="02040503050406030204" pitchFamily="18" charset="0"/>
                            </a:rPr>
                            <m:t>2</m:t>
                          </m:r>
                        </m:sub>
                      </m:sSub>
                    </m:oMath>
                  </m:oMathPara>
                </a14:m>
                <a:endParaRPr lang="en-GB" dirty="0">
                  <a:solidFill>
                    <a:schemeClr val="tx2">
                      <a:lumMod val="40000"/>
                      <a:lumOff val="60000"/>
                    </a:schemeClr>
                  </a:solidFill>
                </a:endParaRPr>
              </a:p>
            </p:txBody>
          </p:sp>
        </mc:Choice>
        <mc:Fallback xmlns="">
          <p:sp>
            <p:nvSpPr>
              <p:cNvPr id="35" name="Текстово поле 34">
                <a:extLst>
                  <a:ext uri="{FF2B5EF4-FFF2-40B4-BE49-F238E27FC236}">
                    <a16:creationId xmlns:a16="http://schemas.microsoft.com/office/drawing/2014/main" id="{FB280C6D-ED45-E42A-3C17-700AF4AB53A5}"/>
                  </a:ext>
                </a:extLst>
              </p:cNvPr>
              <p:cNvSpPr txBox="1">
                <a:spLocks noRot="1" noChangeAspect="1" noMove="1" noResize="1" noEditPoints="1" noAdjustHandles="1" noChangeArrowheads="1" noChangeShapeType="1" noTextEdit="1"/>
              </p:cNvSpPr>
              <p:nvPr/>
            </p:nvSpPr>
            <p:spPr>
              <a:xfrm>
                <a:off x="4898539" y="5567006"/>
                <a:ext cx="1739852" cy="376898"/>
              </a:xfrm>
              <a:prstGeom prst="rect">
                <a:avLst/>
              </a:prstGeom>
              <a:blipFill>
                <a:blip r:embed="rId11"/>
                <a:stretch>
                  <a:fillRect t="-6452" b="-1613"/>
                </a:stretch>
              </a:blipFill>
            </p:spPr>
            <p:txBody>
              <a:bodyPr/>
              <a:lstStyle/>
              <a:p>
                <a:r>
                  <a:rPr lang="en-GB">
                    <a:noFill/>
                  </a:rPr>
                  <a:t> </a:t>
                </a:r>
              </a:p>
            </p:txBody>
          </p:sp>
        </mc:Fallback>
      </mc:AlternateContent>
      <p:sp>
        <p:nvSpPr>
          <p:cNvPr id="36" name="Текстово поле 35">
            <a:extLst>
              <a:ext uri="{FF2B5EF4-FFF2-40B4-BE49-F238E27FC236}">
                <a16:creationId xmlns:a16="http://schemas.microsoft.com/office/drawing/2014/main" id="{6FD82BAD-719E-3C29-7200-4999B17FF2AD}"/>
              </a:ext>
            </a:extLst>
          </p:cNvPr>
          <p:cNvSpPr txBox="1"/>
          <p:nvPr/>
        </p:nvSpPr>
        <p:spPr>
          <a:xfrm>
            <a:off x="638478" y="4845502"/>
            <a:ext cx="4824095" cy="461665"/>
          </a:xfrm>
          <a:prstGeom prst="rect">
            <a:avLst/>
          </a:prstGeom>
          <a:noFill/>
        </p:spPr>
        <p:txBody>
          <a:bodyPr wrap="square">
            <a:spAutoFit/>
          </a:bodyPr>
          <a:lstStyle/>
          <a:p>
            <a:pPr algn="just"/>
            <a:r>
              <a:rPr lang="en-US" sz="2400" dirty="0">
                <a:solidFill>
                  <a:schemeClr val="bg1"/>
                </a:solidFill>
                <a:latin typeface="Arial" pitchFamily="34" charset="0"/>
                <a:cs typeface="Arial" pitchFamily="34" charset="0"/>
              </a:rPr>
              <a:t>4) Applying Marking Coin</a:t>
            </a:r>
          </a:p>
        </p:txBody>
      </p:sp>
      <mc:AlternateContent xmlns:mc="http://schemas.openxmlformats.org/markup-compatibility/2006" xmlns:a14="http://schemas.microsoft.com/office/drawing/2010/main">
        <mc:Choice Requires="a14">
          <p:sp>
            <p:nvSpPr>
              <p:cNvPr id="37" name="TextBox 24">
                <a:extLst>
                  <a:ext uri="{FF2B5EF4-FFF2-40B4-BE49-F238E27FC236}">
                    <a16:creationId xmlns:a16="http://schemas.microsoft.com/office/drawing/2014/main" id="{7CB80892-4D4D-DCAA-60D1-D870EA714425}"/>
                  </a:ext>
                </a:extLst>
              </p:cNvPr>
              <p:cNvSpPr txBox="1"/>
              <p:nvPr/>
            </p:nvSpPr>
            <p:spPr>
              <a:xfrm>
                <a:off x="425008" y="3775994"/>
                <a:ext cx="4629630" cy="4397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𝐶</m:t>
                          </m:r>
                        </m:e>
                        <m:sub>
                          <m:r>
                            <a:rPr lang="en-US" sz="2000" i="1">
                              <a:latin typeface="Cambria Math" panose="02040503050406030204" pitchFamily="18" charset="0"/>
                            </a:rPr>
                            <m:t>0</m:t>
                          </m:r>
                        </m:sub>
                      </m:sSub>
                      <m:d>
                        <m:dPr>
                          <m:ctrlPr>
                            <a:rPr lang="en-US" sz="2000" i="1">
                              <a:latin typeface="Cambria Math" panose="02040503050406030204" pitchFamily="18" charset="0"/>
                            </a:rPr>
                          </m:ctrlPr>
                        </m:dPr>
                        <m:e>
                          <m:r>
                            <a:rPr lang="en-US" sz="2000" i="1">
                              <a:latin typeface="Cambria Math" panose="02040503050406030204" pitchFamily="18" charset="0"/>
                            </a:rPr>
                            <m:t>𝜙</m:t>
                          </m:r>
                          <m:r>
                            <a:rPr lang="en-US" sz="2000" i="1">
                              <a:latin typeface="Cambria Math" panose="02040503050406030204" pitchFamily="18" charset="0"/>
                            </a:rPr>
                            <m:t>,</m:t>
                          </m:r>
                          <m:r>
                            <a:rPr lang="en-US" sz="2000" i="1">
                              <a:latin typeface="Cambria Math" panose="02040503050406030204" pitchFamily="18" charset="0"/>
                            </a:rPr>
                            <m:t>𝜒</m:t>
                          </m:r>
                          <m:r>
                            <a:rPr lang="en-US" sz="2000" i="1">
                              <a:latin typeface="Cambria Math" panose="02040503050406030204" pitchFamily="18" charset="0"/>
                            </a:rPr>
                            <m:t>,</m:t>
                          </m:r>
                          <m:r>
                            <m:rPr>
                              <m:sty m:val="p"/>
                            </m:rPr>
                            <a:rPr lang="el-GR" sz="2000" i="1" smtClean="0">
                              <a:latin typeface="Cambria Math" panose="02040503050406030204" pitchFamily="18" charset="0"/>
                            </a:rPr>
                            <m:t>ζ</m:t>
                          </m:r>
                        </m:e>
                      </m:d>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𝑖</m:t>
                          </m:r>
                          <m:r>
                            <m:rPr>
                              <m:sty m:val="p"/>
                            </m:rPr>
                            <a:rPr lang="el-GR" sz="2000" i="1" smtClean="0">
                              <a:latin typeface="Cambria Math" panose="02040503050406030204" pitchFamily="18" charset="0"/>
                            </a:rPr>
                            <m:t>ζ</m:t>
                          </m:r>
                        </m:sup>
                      </m:sSup>
                      <m:d>
                        <m:dPr>
                          <m:ctrlPr>
                            <a:rPr lang="en-US" sz="2000" i="1">
                              <a:latin typeface="Cambria Math" panose="02040503050406030204" pitchFamily="18" charset="0"/>
                            </a:rPr>
                          </m:ctrlPr>
                        </m:dPr>
                        <m:e>
                          <m:r>
                            <a:rPr lang="en-US" sz="2000" i="1">
                              <a:latin typeface="Cambria Math" panose="02040503050406030204" pitchFamily="18" charset="0"/>
                            </a:rPr>
                            <m:t>𝐼</m:t>
                          </m:r>
                          <m:r>
                            <a:rPr lang="en-US" sz="2000" i="1">
                              <a:latin typeface="Cambria Math" panose="02040503050406030204" pitchFamily="18" charset="0"/>
                            </a:rPr>
                            <m:t>−(1−</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𝑖</m:t>
                              </m:r>
                              <m:r>
                                <a:rPr lang="en-US" sz="2000" i="1">
                                  <a:latin typeface="Cambria Math" panose="02040503050406030204" pitchFamily="18" charset="0"/>
                                </a:rPr>
                                <m:t>𝜙</m:t>
                              </m:r>
                            </m:sup>
                          </m:sSup>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𝜒</m:t>
                              </m:r>
                            </m:e>
                          </m:d>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𝜒</m:t>
                              </m:r>
                            </m:e>
                          </m:d>
                        </m:e>
                      </m:d>
                    </m:oMath>
                  </m:oMathPara>
                </a14:m>
                <a:endParaRPr lang="en-US" sz="2000" dirty="0"/>
              </a:p>
            </p:txBody>
          </p:sp>
        </mc:Choice>
        <mc:Fallback xmlns="">
          <p:sp>
            <p:nvSpPr>
              <p:cNvPr id="37" name="TextBox 24">
                <a:extLst>
                  <a:ext uri="{FF2B5EF4-FFF2-40B4-BE49-F238E27FC236}">
                    <a16:creationId xmlns:a16="http://schemas.microsoft.com/office/drawing/2014/main" id="{7CB80892-4D4D-DCAA-60D1-D870EA714425}"/>
                  </a:ext>
                </a:extLst>
              </p:cNvPr>
              <p:cNvSpPr txBox="1">
                <a:spLocks noRot="1" noChangeAspect="1" noMove="1" noResize="1" noEditPoints="1" noAdjustHandles="1" noChangeArrowheads="1" noChangeShapeType="1" noTextEdit="1"/>
              </p:cNvSpPr>
              <p:nvPr/>
            </p:nvSpPr>
            <p:spPr>
              <a:xfrm>
                <a:off x="425008" y="3775994"/>
                <a:ext cx="4629630" cy="439736"/>
              </a:xfrm>
              <a:prstGeom prst="rect">
                <a:avLst/>
              </a:prstGeom>
              <a:blipFill>
                <a:blip r:embed="rId12"/>
                <a:stretch>
                  <a:fillRect b="-95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Object 10">
                <a:extLst>
                  <a:ext uri="{FF2B5EF4-FFF2-40B4-BE49-F238E27FC236}">
                    <a16:creationId xmlns:a16="http://schemas.microsoft.com/office/drawing/2014/main" id="{57D713F5-7343-FF89-2419-D2702D2469A0}"/>
                  </a:ext>
                </a:extLst>
              </p:cNvPr>
              <p:cNvSpPr txBox="1"/>
              <p:nvPr/>
            </p:nvSpPr>
            <p:spPr bwMode="auto">
              <a:xfrm>
                <a:off x="5727481" y="3474639"/>
                <a:ext cx="2020887" cy="8636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solidFill>
                                <a:srgbClr val="000000"/>
                              </a:solidFill>
                              <a:latin typeface="Cambria Math" panose="02040503050406030204" pitchFamily="18" charset="0"/>
                            </a:rPr>
                          </m:ctrlPr>
                        </m:dPr>
                        <m:e>
                          <m:r>
                            <a:rPr lang="en-US" sz="2000" i="1">
                              <a:latin typeface="Cambria Math" panose="02040503050406030204" pitchFamily="18" charset="0"/>
                            </a:rPr>
                            <m:t>𝜒</m:t>
                          </m:r>
                        </m:e>
                      </m:d>
                      <m:r>
                        <a:rPr lang="en-US" sz="2000" i="1">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1</m:t>
                          </m:r>
                        </m:num>
                        <m:den>
                          <m:rad>
                            <m:radPr>
                              <m:degHide m:val="on"/>
                              <m:ctrlPr>
                                <a:rPr lang="en-US" sz="2000" i="1">
                                  <a:solidFill>
                                    <a:srgbClr val="000000"/>
                                  </a:solidFill>
                                  <a:latin typeface="Cambria Math" panose="02040503050406030204" pitchFamily="18" charset="0"/>
                                </a:rPr>
                              </m:ctrlPr>
                            </m:radPr>
                            <m:deg/>
                            <m:e>
                              <m:r>
                                <a:rPr lang="en-US" sz="2000" i="1" smtClean="0">
                                  <a:solidFill>
                                    <a:srgbClr val="000000"/>
                                  </a:solidFill>
                                  <a:latin typeface="Cambria Math" panose="02040503050406030204" pitchFamily="18" charset="0"/>
                                </a:rPr>
                                <m:t>𝑁</m:t>
                              </m:r>
                            </m:e>
                          </m:rad>
                        </m:den>
                      </m:f>
                      <m:nary>
                        <m:naryPr>
                          <m:chr m:val="∑"/>
                          <m:ctrlPr>
                            <a:rPr lang="en-US" sz="2000" i="1">
                              <a:solidFill>
                                <a:srgbClr val="000000"/>
                              </a:solidFill>
                              <a:latin typeface="Cambria Math" panose="02040503050406030204" pitchFamily="18" charset="0"/>
                            </a:rPr>
                          </m:ctrlPr>
                        </m:naryPr>
                        <m:sub>
                          <m:r>
                            <a:rPr lang="en-US" sz="2000" i="1">
                              <a:solidFill>
                                <a:srgbClr val="000000"/>
                              </a:solidFill>
                              <a:latin typeface="Cambria Math" panose="02040503050406030204" pitchFamily="18" charset="0"/>
                            </a:rPr>
                            <m:t>𝑗</m:t>
                          </m:r>
                          <m:r>
                            <a:rPr lang="en-US" sz="2000" i="1">
                              <a:solidFill>
                                <a:srgbClr val="000000"/>
                              </a:solidFill>
                              <a:latin typeface="Cambria Math" panose="02040503050406030204" pitchFamily="18" charset="0"/>
                            </a:rPr>
                            <m:t>=0</m:t>
                          </m:r>
                        </m:sub>
                        <m:sup>
                          <m:r>
                            <a:rPr lang="en-US" sz="2000" i="1">
                              <a:solidFill>
                                <a:srgbClr val="000000"/>
                              </a:solidFill>
                              <a:latin typeface="Cambria Math" panose="02040503050406030204" pitchFamily="18" charset="0"/>
                            </a:rPr>
                            <m:t>𝑁</m:t>
                          </m:r>
                          <m:r>
                            <a:rPr lang="en-US" sz="2000" i="1">
                              <a:solidFill>
                                <a:srgbClr val="000000"/>
                              </a:solidFill>
                              <a:latin typeface="Cambria Math" panose="02040503050406030204" pitchFamily="18" charset="0"/>
                            </a:rPr>
                            <m:t>−1</m:t>
                          </m:r>
                        </m:sup>
                        <m:e>
                          <m:d>
                            <m:dPr>
                              <m:begChr m:val="|"/>
                              <m:endChr m:val="⟩"/>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𝑗</m:t>
                              </m:r>
                            </m:e>
                          </m:d>
                        </m:e>
                      </m:nary>
                    </m:oMath>
                  </m:oMathPara>
                </a14:m>
                <a:endParaRPr lang="en-US" sz="2000" dirty="0"/>
              </a:p>
            </p:txBody>
          </p:sp>
        </mc:Choice>
        <mc:Fallback xmlns="">
          <p:sp>
            <p:nvSpPr>
              <p:cNvPr id="38" name="Object 10">
                <a:extLst>
                  <a:ext uri="{FF2B5EF4-FFF2-40B4-BE49-F238E27FC236}">
                    <a16:creationId xmlns:a16="http://schemas.microsoft.com/office/drawing/2014/main" id="{57D713F5-7343-FF89-2419-D2702D2469A0}"/>
                  </a:ext>
                </a:extLst>
              </p:cNvPr>
              <p:cNvSpPr txBox="1">
                <a:spLocks noRot="1" noChangeAspect="1" noMove="1" noResize="1" noEditPoints="1" noAdjustHandles="1" noChangeArrowheads="1" noChangeShapeType="1" noTextEdit="1"/>
              </p:cNvSpPr>
              <p:nvPr/>
            </p:nvSpPr>
            <p:spPr bwMode="auto">
              <a:xfrm>
                <a:off x="5727481" y="3474639"/>
                <a:ext cx="2020887" cy="863600"/>
              </a:xfrm>
              <a:prstGeom prst="rect">
                <a:avLst/>
              </a:prstGeom>
              <a:blipFill>
                <a:blip r:embed="rId13"/>
                <a:stretch>
                  <a:fillRect b="-774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Box 19">
                <a:extLst>
                  <a:ext uri="{FF2B5EF4-FFF2-40B4-BE49-F238E27FC236}">
                    <a16:creationId xmlns:a16="http://schemas.microsoft.com/office/drawing/2014/main" id="{9B1027D8-5284-2B11-A76D-B7349DD20A05}"/>
                  </a:ext>
                </a:extLst>
              </p:cNvPr>
              <p:cNvSpPr txBox="1"/>
              <p:nvPr/>
            </p:nvSpPr>
            <p:spPr>
              <a:xfrm>
                <a:off x="638478" y="4294971"/>
                <a:ext cx="3216672"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sz="2000" i="1" smtClean="0">
                          <a:latin typeface="Cambria Math" panose="02040503050406030204" pitchFamily="18" charset="0"/>
                          <a:cs typeface="Arial" panose="020B0604020202020204" pitchFamily="34" charset="0"/>
                        </a:rPr>
                        <m:t>ζ</m:t>
                      </m:r>
                      <m:r>
                        <a:rPr lang="en-US" sz="2000" i="1" smtClean="0">
                          <a:latin typeface="Cambria Math" panose="02040503050406030204" pitchFamily="18" charset="0"/>
                          <a:cs typeface="Arial" panose="020B0604020202020204" pitchFamily="34" charset="0"/>
                        </a:rPr>
                        <m:t>=−2 </m:t>
                      </m:r>
                      <m:r>
                        <a:rPr lang="en-US" sz="2000" i="1" smtClean="0">
                          <a:latin typeface="Cambria Math" panose="02040503050406030204" pitchFamily="18" charset="0"/>
                          <a:cs typeface="Arial" panose="020B0604020202020204" pitchFamily="34" charset="0"/>
                        </a:rPr>
                        <m:t>𝜙</m:t>
                      </m:r>
                      <m:r>
                        <a:rPr lang="en-US" sz="2000" i="1" smtClean="0">
                          <a:latin typeface="Cambria Math" panose="02040503050406030204" pitchFamily="18" charset="0"/>
                          <a:cs typeface="Arial" panose="020B0604020202020204" pitchFamily="34" charset="0"/>
                        </a:rPr>
                        <m:t>+3</m:t>
                      </m:r>
                      <m:r>
                        <a:rPr lang="en-US" sz="2000" i="1" smtClean="0">
                          <a:latin typeface="Cambria Math" panose="02040503050406030204" pitchFamily="18" charset="0"/>
                          <a:cs typeface="Arial" panose="020B0604020202020204" pitchFamily="34" charset="0"/>
                        </a:rPr>
                        <m:t>𝜋</m:t>
                      </m:r>
                      <m:r>
                        <a:rPr lang="en-US" sz="2000" b="0" i="1" smtClean="0">
                          <a:latin typeface="Cambria Math" panose="02040503050406030204" pitchFamily="18" charset="0"/>
                          <a:cs typeface="Arial" panose="020B0604020202020204" pitchFamily="34" charset="0"/>
                        </a:rPr>
                        <m:t>+</m:t>
                      </m:r>
                      <m:r>
                        <a:rPr lang="en-US" sz="2000" i="1" smtClean="0">
                          <a:latin typeface="Cambria Math" panose="02040503050406030204" pitchFamily="18" charset="0"/>
                          <a:ea typeface="Cambria Math" panose="02040503050406030204" pitchFamily="18" charset="0"/>
                          <a:cs typeface="Arial" panose="020B0604020202020204" pitchFamily="34" charset="0"/>
                        </a:rPr>
                        <m:t>𝛼</m:t>
                      </m:r>
                      <m:r>
                        <a:rPr lang="en-US" sz="2000" b="0" i="1" smtClean="0">
                          <a:latin typeface="Cambria Math" panose="02040503050406030204" pitchFamily="18" charset="0"/>
                          <a:ea typeface="Cambria Math" panose="02040503050406030204" pitchFamily="18" charset="0"/>
                          <a:cs typeface="Arial" panose="020B0604020202020204" pitchFamily="34" charset="0"/>
                        </a:rPr>
                        <m:t> </m:t>
                      </m:r>
                      <m:r>
                        <m:rPr>
                          <m:sty m:val="p"/>
                        </m:rPr>
                        <a:rPr lang="en-US" sz="2000" i="1">
                          <a:latin typeface="Cambria Math" panose="02040503050406030204" pitchFamily="18" charset="0"/>
                          <a:cs typeface="Arial" panose="020B0604020202020204" pitchFamily="34" charset="0"/>
                        </a:rPr>
                        <m:t>sin</m:t>
                      </m:r>
                      <m:r>
                        <a:rPr lang="en-US" sz="2000" i="1">
                          <a:latin typeface="Cambria Math" panose="02040503050406030204" pitchFamily="18" charset="0"/>
                          <a:cs typeface="Arial" panose="020B0604020202020204" pitchFamily="34" charset="0"/>
                        </a:rPr>
                        <m:t>(2</m:t>
                      </m:r>
                      <m:r>
                        <a:rPr lang="en-US" sz="2000" i="1">
                          <a:latin typeface="Cambria Math" panose="02040503050406030204" pitchFamily="18" charset="0"/>
                          <a:cs typeface="Arial" panose="020B0604020202020204" pitchFamily="34" charset="0"/>
                        </a:rPr>
                        <m:t>𝜙</m:t>
                      </m:r>
                      <m:r>
                        <a:rPr lang="en-US" sz="2000" i="1">
                          <a:latin typeface="Cambria Math" panose="02040503050406030204" pitchFamily="18" charset="0"/>
                          <a:cs typeface="Arial" panose="020B0604020202020204" pitchFamily="34" charset="0"/>
                        </a:rPr>
                        <m:t>)</m:t>
                      </m:r>
                    </m:oMath>
                  </m:oMathPara>
                </a14:m>
                <a:endParaRPr lang="en-GB" sz="2000" dirty="0">
                  <a:latin typeface="Arial" pitchFamily="34" charset="0"/>
                  <a:cs typeface="Arial" pitchFamily="34" charset="0"/>
                </a:endParaRPr>
              </a:p>
            </p:txBody>
          </p:sp>
        </mc:Choice>
        <mc:Fallback xmlns="">
          <p:sp>
            <p:nvSpPr>
              <p:cNvPr id="39" name="TextBox 19">
                <a:extLst>
                  <a:ext uri="{FF2B5EF4-FFF2-40B4-BE49-F238E27FC236}">
                    <a16:creationId xmlns:a16="http://schemas.microsoft.com/office/drawing/2014/main" id="{9B1027D8-5284-2B11-A76D-B7349DD20A05}"/>
                  </a:ext>
                </a:extLst>
              </p:cNvPr>
              <p:cNvSpPr txBox="1">
                <a:spLocks noRot="1" noChangeAspect="1" noMove="1" noResize="1" noEditPoints="1" noAdjustHandles="1" noChangeArrowheads="1" noChangeShapeType="1" noTextEdit="1"/>
              </p:cNvSpPr>
              <p:nvPr/>
            </p:nvSpPr>
            <p:spPr>
              <a:xfrm>
                <a:off x="638478" y="4294971"/>
                <a:ext cx="3216672" cy="400110"/>
              </a:xfrm>
              <a:prstGeom prst="rect">
                <a:avLst/>
              </a:prstGeom>
              <a:blipFill>
                <a:blip r:embed="rId14"/>
                <a:stretch>
                  <a:fillRect b="-18462"/>
                </a:stretch>
              </a:blipFill>
            </p:spPr>
            <p:txBody>
              <a:bodyPr/>
              <a:lstStyle/>
              <a:p>
                <a:r>
                  <a:rPr lang="en-US">
                    <a:noFill/>
                  </a:rPr>
                  <a:t> </a:t>
                </a:r>
              </a:p>
            </p:txBody>
          </p:sp>
        </mc:Fallback>
      </mc:AlternateContent>
    </p:spTree>
    <p:extLst>
      <p:ext uri="{BB962C8B-B14F-4D97-AF65-F5344CB8AC3E}">
        <p14:creationId xmlns:p14="http://schemas.microsoft.com/office/powerpoint/2010/main" val="294453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Текстово поле 8">
            <a:extLst>
              <a:ext uri="{FF2B5EF4-FFF2-40B4-BE49-F238E27FC236}">
                <a16:creationId xmlns:a16="http://schemas.microsoft.com/office/drawing/2014/main" id="{E26DFC3F-C86D-928D-0BAF-96D74D5AD5EF}"/>
              </a:ext>
            </a:extLst>
          </p:cNvPr>
          <p:cNvSpPr txBox="1"/>
          <p:nvPr/>
        </p:nvSpPr>
        <p:spPr>
          <a:xfrm>
            <a:off x="4196221" y="3088374"/>
            <a:ext cx="65" cy="276999"/>
          </a:xfrm>
          <a:prstGeom prst="rect">
            <a:avLst/>
          </a:prstGeom>
          <a:noFill/>
        </p:spPr>
        <p:txBody>
          <a:bodyPr wrap="none" lIns="0" tIns="0" rIns="0" bIns="0" rtlCol="0">
            <a:spAutoFit/>
          </a:bodyPr>
          <a:lstStyle/>
          <a:p>
            <a:endParaRPr lang="en-GB" dirty="0"/>
          </a:p>
        </p:txBody>
      </p:sp>
      <p:sp>
        <p:nvSpPr>
          <p:cNvPr id="25" name="Текстово поле 24">
            <a:extLst>
              <a:ext uri="{FF2B5EF4-FFF2-40B4-BE49-F238E27FC236}">
                <a16:creationId xmlns:a16="http://schemas.microsoft.com/office/drawing/2014/main" id="{C708768A-1A1E-4659-288C-9B5E41AD7060}"/>
              </a:ext>
            </a:extLst>
          </p:cNvPr>
          <p:cNvSpPr txBox="1"/>
          <p:nvPr/>
        </p:nvSpPr>
        <p:spPr>
          <a:xfrm>
            <a:off x="721752" y="593448"/>
            <a:ext cx="4001159" cy="461665"/>
          </a:xfrm>
          <a:prstGeom prst="rect">
            <a:avLst/>
          </a:prstGeom>
          <a:noFill/>
        </p:spPr>
        <p:txBody>
          <a:bodyPr wrap="square">
            <a:spAutoFit/>
          </a:bodyPr>
          <a:lstStyle/>
          <a:p>
            <a:pPr algn="just"/>
            <a:r>
              <a:rPr lang="en-US" sz="2400" dirty="0">
                <a:solidFill>
                  <a:schemeClr val="bg1"/>
                </a:solidFill>
                <a:latin typeface="Arial" pitchFamily="34" charset="0"/>
                <a:cs typeface="Arial" pitchFamily="34" charset="0"/>
              </a:rPr>
              <a:t>5) Applying Second Oracle</a:t>
            </a:r>
          </a:p>
        </p:txBody>
      </p:sp>
      <mc:AlternateContent xmlns:mc="http://schemas.openxmlformats.org/markup-compatibility/2006" xmlns:a14="http://schemas.microsoft.com/office/drawing/2010/main">
        <mc:Choice Requires="a14">
          <p:sp>
            <p:nvSpPr>
              <p:cNvPr id="17" name="Object 10">
                <a:extLst>
                  <a:ext uri="{FF2B5EF4-FFF2-40B4-BE49-F238E27FC236}">
                    <a16:creationId xmlns:a16="http://schemas.microsoft.com/office/drawing/2014/main" id="{C5B0D5A1-C3DD-356B-177B-77BD5016B614}"/>
                  </a:ext>
                </a:extLst>
              </p:cNvPr>
              <p:cNvSpPr txBox="1"/>
              <p:nvPr/>
            </p:nvSpPr>
            <p:spPr bwMode="auto">
              <a:xfrm>
                <a:off x="721752" y="1001025"/>
                <a:ext cx="7388705" cy="507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4</m:t>
                          </m:r>
                        </m:sub>
                      </m:sSub>
                      <m:r>
                        <a:rPr lang="en-US" sz="2000" b="0" i="1" smtClean="0">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𝑈</m:t>
                          </m:r>
                        </m:e>
                        <m:sub>
                          <m:r>
                            <a:rPr lang="en-US" sz="2000" i="1">
                              <a:solidFill>
                                <a:srgbClr val="000000"/>
                              </a:solidFill>
                              <a:latin typeface="Cambria Math" panose="02040503050406030204" pitchFamily="18" charset="0"/>
                              <a:ea typeface="Cambria Math" panose="02040503050406030204" pitchFamily="18" charset="0"/>
                            </a:rPr>
                            <m:t>1</m:t>
                          </m:r>
                        </m:sub>
                      </m:sSub>
                    </m:oMath>
                  </m:oMathPara>
                </a14:m>
                <a:endParaRPr lang="en-US" sz="2000" dirty="0"/>
              </a:p>
            </p:txBody>
          </p:sp>
        </mc:Choice>
        <mc:Fallback xmlns="">
          <p:sp>
            <p:nvSpPr>
              <p:cNvPr id="17" name="Object 10">
                <a:extLst>
                  <a:ext uri="{FF2B5EF4-FFF2-40B4-BE49-F238E27FC236}">
                    <a16:creationId xmlns:a16="http://schemas.microsoft.com/office/drawing/2014/main" id="{C5B0D5A1-C3DD-356B-177B-77BD5016B614}"/>
                  </a:ext>
                </a:extLst>
              </p:cNvPr>
              <p:cNvSpPr txBox="1">
                <a:spLocks noRot="1" noChangeAspect="1" noMove="1" noResize="1" noEditPoints="1" noAdjustHandles="1" noChangeArrowheads="1" noChangeShapeType="1" noTextEdit="1"/>
              </p:cNvSpPr>
              <p:nvPr/>
            </p:nvSpPr>
            <p:spPr bwMode="auto">
              <a:xfrm>
                <a:off x="721752" y="1001025"/>
                <a:ext cx="7388705" cy="507740"/>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Текстово поле 23">
                <a:extLst>
                  <a:ext uri="{FF2B5EF4-FFF2-40B4-BE49-F238E27FC236}">
                    <a16:creationId xmlns:a16="http://schemas.microsoft.com/office/drawing/2014/main" id="{4188A0F3-23A3-F5A8-1B8A-53AC597F731B}"/>
                  </a:ext>
                </a:extLst>
              </p:cNvPr>
              <p:cNvSpPr txBox="1"/>
              <p:nvPr/>
            </p:nvSpPr>
            <p:spPr>
              <a:xfrm>
                <a:off x="683568" y="1395702"/>
                <a:ext cx="1739852"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smtClean="0">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ea typeface="Cambria Math" panose="02040503050406030204" pitchFamily="18" charset="0"/>
                                </a:rPr>
                                <m:t>𝜓</m:t>
                              </m:r>
                            </m:e>
                            <m:sub>
                              <m:r>
                                <a:rPr lang="en-US" sz="2000" b="0" i="1" smtClean="0">
                                  <a:solidFill>
                                    <a:srgbClr val="000000"/>
                                  </a:solidFill>
                                  <a:latin typeface="Cambria Math" panose="02040503050406030204" pitchFamily="18" charset="0"/>
                                  <a:ea typeface="Cambria Math" panose="02040503050406030204" pitchFamily="18" charset="0"/>
                                </a:rPr>
                                <m:t>5</m:t>
                              </m:r>
                            </m:sub>
                          </m:sSub>
                        </m:e>
                      </m:d>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4</m:t>
                          </m:r>
                        </m:sub>
                      </m:sSub>
                      <m:d>
                        <m:dPr>
                          <m:begChr m:val="|"/>
                          <m:endChr m:val="⟩"/>
                          <m:ctrlPr>
                            <a:rPr lang="en-US" sz="2000" i="1">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𝜓</m:t>
                              </m:r>
                            </m:e>
                            <m:sub>
                              <m:r>
                                <a:rPr lang="en-US" sz="2000" b="0" i="1" smtClean="0">
                                  <a:solidFill>
                                    <a:srgbClr val="000000"/>
                                  </a:solidFill>
                                  <a:latin typeface="Cambria Math" panose="02040503050406030204" pitchFamily="18" charset="0"/>
                                  <a:ea typeface="Cambria Math" panose="02040503050406030204" pitchFamily="18" charset="0"/>
                                </a:rPr>
                                <m:t>4</m:t>
                              </m:r>
                            </m:sub>
                          </m:sSub>
                        </m:e>
                      </m:d>
                    </m:oMath>
                  </m:oMathPara>
                </a14:m>
                <a:endParaRPr lang="en-GB" sz="2000" dirty="0"/>
              </a:p>
            </p:txBody>
          </p:sp>
        </mc:Choice>
        <mc:Fallback xmlns="">
          <p:sp>
            <p:nvSpPr>
              <p:cNvPr id="24" name="Текстово поле 23">
                <a:extLst>
                  <a:ext uri="{FF2B5EF4-FFF2-40B4-BE49-F238E27FC236}">
                    <a16:creationId xmlns:a16="http://schemas.microsoft.com/office/drawing/2014/main" id="{4188A0F3-23A3-F5A8-1B8A-53AC597F731B}"/>
                  </a:ext>
                </a:extLst>
              </p:cNvPr>
              <p:cNvSpPr txBox="1">
                <a:spLocks noRot="1" noChangeAspect="1" noMove="1" noResize="1" noEditPoints="1" noAdjustHandles="1" noChangeArrowheads="1" noChangeShapeType="1" noTextEdit="1"/>
              </p:cNvSpPr>
              <p:nvPr/>
            </p:nvSpPr>
            <p:spPr>
              <a:xfrm>
                <a:off x="683568" y="1395702"/>
                <a:ext cx="1739852" cy="400110"/>
              </a:xfrm>
              <a:prstGeom prst="rect">
                <a:avLst/>
              </a:prstGeom>
              <a:blipFill>
                <a:blip r:embed="rId3"/>
                <a:stretch>
                  <a:fillRect b="-16667"/>
                </a:stretch>
              </a:blipFill>
            </p:spPr>
            <p:txBody>
              <a:bodyPr/>
              <a:lstStyle/>
              <a:p>
                <a:r>
                  <a:rPr lang="en-US">
                    <a:noFill/>
                  </a:rPr>
                  <a:t> </a:t>
                </a:r>
              </a:p>
            </p:txBody>
          </p:sp>
        </mc:Fallback>
      </mc:AlternateContent>
      <p:pic>
        <p:nvPicPr>
          <p:cNvPr id="34" name="Картина 33">
            <a:extLst>
              <a:ext uri="{FF2B5EF4-FFF2-40B4-BE49-F238E27FC236}">
                <a16:creationId xmlns:a16="http://schemas.microsoft.com/office/drawing/2014/main" id="{86C1E300-F042-9B41-5F42-4AEF1DB9B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370361"/>
            <a:ext cx="4135425" cy="1635867"/>
          </a:xfrm>
          <a:prstGeom prst="rect">
            <a:avLst/>
          </a:prstGeom>
        </p:spPr>
      </p:pic>
      <p:sp>
        <p:nvSpPr>
          <p:cNvPr id="35" name="Текстово поле 34">
            <a:extLst>
              <a:ext uri="{FF2B5EF4-FFF2-40B4-BE49-F238E27FC236}">
                <a16:creationId xmlns:a16="http://schemas.microsoft.com/office/drawing/2014/main" id="{C89BB54D-B6E8-B8D4-4701-2A08FAC93CAB}"/>
              </a:ext>
            </a:extLst>
          </p:cNvPr>
          <p:cNvSpPr txBox="1"/>
          <p:nvPr/>
        </p:nvSpPr>
        <p:spPr>
          <a:xfrm>
            <a:off x="629212" y="1971770"/>
            <a:ext cx="4105531" cy="461665"/>
          </a:xfrm>
          <a:prstGeom prst="rect">
            <a:avLst/>
          </a:prstGeom>
          <a:noFill/>
        </p:spPr>
        <p:txBody>
          <a:bodyPr wrap="square">
            <a:spAutoFit/>
          </a:bodyPr>
          <a:lstStyle/>
          <a:p>
            <a:pPr algn="just"/>
            <a:r>
              <a:rPr lang="en-US" sz="2400" dirty="0">
                <a:solidFill>
                  <a:schemeClr val="bg1"/>
                </a:solidFill>
                <a:latin typeface="Arial" pitchFamily="34" charset="0"/>
                <a:cs typeface="Arial" pitchFamily="34" charset="0"/>
              </a:rPr>
              <a:t>6) Applying Shift Operator</a:t>
            </a:r>
          </a:p>
        </p:txBody>
      </p:sp>
      <mc:AlternateContent xmlns:mc="http://schemas.openxmlformats.org/markup-compatibility/2006" xmlns:a14="http://schemas.microsoft.com/office/drawing/2010/main">
        <mc:Choice Requires="a14">
          <p:sp>
            <p:nvSpPr>
              <p:cNvPr id="36" name="Текстово поле 35">
                <a:extLst>
                  <a:ext uri="{FF2B5EF4-FFF2-40B4-BE49-F238E27FC236}">
                    <a16:creationId xmlns:a16="http://schemas.microsoft.com/office/drawing/2014/main" id="{EDFEF858-B450-9365-2E3A-832895CA597A}"/>
                  </a:ext>
                </a:extLst>
              </p:cNvPr>
              <p:cNvSpPr txBox="1"/>
              <p:nvPr/>
            </p:nvSpPr>
            <p:spPr>
              <a:xfrm>
                <a:off x="616181" y="4154366"/>
                <a:ext cx="1739852"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smtClean="0">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ea typeface="Cambria Math" panose="02040503050406030204" pitchFamily="18" charset="0"/>
                                </a:rPr>
                                <m:t>𝜓</m:t>
                              </m:r>
                            </m:e>
                            <m:sub>
                              <m:r>
                                <a:rPr lang="en-US" sz="2000" b="0" i="1" smtClean="0">
                                  <a:solidFill>
                                    <a:srgbClr val="000000"/>
                                  </a:solidFill>
                                  <a:latin typeface="Cambria Math" panose="02040503050406030204" pitchFamily="18" charset="0"/>
                                  <a:ea typeface="Cambria Math" panose="02040503050406030204" pitchFamily="18" charset="0"/>
                                </a:rPr>
                                <m:t>6</m:t>
                              </m:r>
                            </m:sub>
                          </m:sSub>
                        </m:e>
                      </m:d>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ea typeface="Cambria Math" panose="02040503050406030204" pitchFamily="18" charset="0"/>
                            </a:rPr>
                            <m:t>𝑈</m:t>
                          </m:r>
                        </m:e>
                        <m:sub>
                          <m:r>
                            <a:rPr lang="en-US" sz="2000" b="0" i="1" smtClean="0">
                              <a:solidFill>
                                <a:srgbClr val="000000"/>
                              </a:solidFill>
                              <a:latin typeface="Cambria Math" panose="02040503050406030204" pitchFamily="18" charset="0"/>
                              <a:ea typeface="Cambria Math" panose="02040503050406030204" pitchFamily="18" charset="0"/>
                            </a:rPr>
                            <m:t>5</m:t>
                          </m:r>
                        </m:sub>
                      </m:sSub>
                      <m:d>
                        <m:dPr>
                          <m:begChr m:val="|"/>
                          <m:endChr m:val="⟩"/>
                          <m:ctrlPr>
                            <a:rPr lang="en-US" sz="2000" i="1">
                              <a:solidFill>
                                <a:srgbClr val="000000"/>
                              </a:solidFill>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𝜓</m:t>
                              </m:r>
                            </m:e>
                            <m:sub>
                              <m:r>
                                <a:rPr lang="en-US" sz="2000" b="0" i="1" smtClean="0">
                                  <a:solidFill>
                                    <a:srgbClr val="000000"/>
                                  </a:solidFill>
                                  <a:latin typeface="Cambria Math" panose="02040503050406030204" pitchFamily="18" charset="0"/>
                                  <a:ea typeface="Cambria Math" panose="02040503050406030204" pitchFamily="18" charset="0"/>
                                </a:rPr>
                                <m:t>5</m:t>
                              </m:r>
                            </m:sub>
                          </m:sSub>
                        </m:e>
                      </m:d>
                    </m:oMath>
                  </m:oMathPara>
                </a14:m>
                <a:endParaRPr lang="en-GB" sz="2000" dirty="0"/>
              </a:p>
            </p:txBody>
          </p:sp>
        </mc:Choice>
        <mc:Fallback xmlns="">
          <p:sp>
            <p:nvSpPr>
              <p:cNvPr id="36" name="Текстово поле 35">
                <a:extLst>
                  <a:ext uri="{FF2B5EF4-FFF2-40B4-BE49-F238E27FC236}">
                    <a16:creationId xmlns:a16="http://schemas.microsoft.com/office/drawing/2014/main" id="{EDFEF858-B450-9365-2E3A-832895CA597A}"/>
                  </a:ext>
                </a:extLst>
              </p:cNvPr>
              <p:cNvSpPr txBox="1">
                <a:spLocks noRot="1" noChangeAspect="1" noMove="1" noResize="1" noEditPoints="1" noAdjustHandles="1" noChangeArrowheads="1" noChangeShapeType="1" noTextEdit="1"/>
              </p:cNvSpPr>
              <p:nvPr/>
            </p:nvSpPr>
            <p:spPr>
              <a:xfrm>
                <a:off x="616181" y="4154366"/>
                <a:ext cx="1739852" cy="400110"/>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11">
                <a:extLst>
                  <a:ext uri="{FF2B5EF4-FFF2-40B4-BE49-F238E27FC236}">
                    <a16:creationId xmlns:a16="http://schemas.microsoft.com/office/drawing/2014/main" id="{F169ED7C-2CD6-D285-3140-E1DE41884530}"/>
                  </a:ext>
                </a:extLst>
              </p:cNvPr>
              <p:cNvSpPr txBox="1"/>
              <p:nvPr/>
            </p:nvSpPr>
            <p:spPr>
              <a:xfrm>
                <a:off x="-252536" y="2413805"/>
                <a:ext cx="4636698" cy="9871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𝑆</m:t>
                      </m:r>
                      <m:r>
                        <a:rPr lang="en-US" sz="2000" i="0">
                          <a:solidFill>
                            <a:schemeClr val="tx1"/>
                          </a:solidFill>
                          <a:latin typeface="Cambria Math" panose="02040503050406030204" pitchFamily="18" charset="0"/>
                        </a:rPr>
                        <m:t>=</m:t>
                      </m:r>
                      <m:nary>
                        <m:naryPr>
                          <m:chr m:val="∑"/>
                          <m:limLoc m:val="undOvr"/>
                          <m:ctrlPr>
                            <a:rPr lang="en-US" sz="2000" i="1">
                              <a:solidFill>
                                <a:schemeClr val="tx1"/>
                              </a:solidFill>
                              <a:latin typeface="Cambria Math" panose="02040503050406030204" pitchFamily="18" charset="0"/>
                            </a:rPr>
                          </m:ctrlPr>
                        </m:naryPr>
                        <m:sub>
                          <m:r>
                            <m:rPr>
                              <m:sty m:val="p"/>
                            </m:rPr>
                            <a:rPr lang="en-US" sz="2000" i="0">
                              <a:solidFill>
                                <a:schemeClr val="tx1"/>
                              </a:solidFill>
                              <a:latin typeface="Cambria Math" panose="02040503050406030204" pitchFamily="18" charset="0"/>
                            </a:rPr>
                            <m:t>d</m:t>
                          </m:r>
                          <m:r>
                            <a:rPr lang="en-US" sz="2000" i="0">
                              <a:solidFill>
                                <a:schemeClr val="tx1"/>
                              </a:solidFill>
                              <a:latin typeface="Cambria Math" panose="02040503050406030204" pitchFamily="18" charset="0"/>
                            </a:rPr>
                            <m:t>=0</m:t>
                          </m:r>
                        </m:sub>
                        <m:sup>
                          <m:r>
                            <a:rPr lang="en-US" sz="2000" i="1" smtClean="0">
                              <a:solidFill>
                                <a:schemeClr val="tx1"/>
                              </a:solidFill>
                              <a:latin typeface="Cambria Math" panose="02040503050406030204" pitchFamily="18" charset="0"/>
                            </a:rPr>
                            <m:t>𝑚</m:t>
                          </m:r>
                          <m:r>
                            <a:rPr lang="en-US" sz="2000" b="0" i="1" smtClean="0">
                              <a:solidFill>
                                <a:schemeClr val="tx1"/>
                              </a:solidFill>
                              <a:latin typeface="Cambria Math" panose="02040503050406030204" pitchFamily="18" charset="0"/>
                            </a:rPr>
                            <m:t>−1</m:t>
                          </m:r>
                        </m:sup>
                        <m:e>
                          <m:nary>
                            <m:naryPr>
                              <m:chr m:val="∑"/>
                              <m:limLoc m:val="undOvr"/>
                              <m:ctrlPr>
                                <a:rPr lang="en-US" sz="2000" i="1">
                                  <a:solidFill>
                                    <a:schemeClr val="tx1"/>
                                  </a:solidFill>
                                  <a:latin typeface="Cambria Math" panose="02040503050406030204" pitchFamily="18" charset="0"/>
                                </a:rPr>
                              </m:ctrlPr>
                            </m:naryPr>
                            <m:sub>
                              <m:r>
                                <m:rPr>
                                  <m:sty m:val="p"/>
                                </m:rPr>
                                <a:rPr lang="en-US" sz="2000" i="0">
                                  <a:solidFill>
                                    <a:schemeClr val="tx1"/>
                                  </a:solidFill>
                                  <a:latin typeface="Cambria Math" panose="02040503050406030204" pitchFamily="18" charset="0"/>
                                </a:rPr>
                                <m:t>x</m:t>
                              </m:r>
                              <m:r>
                                <a:rPr lang="en-US" sz="2000" i="0">
                                  <a:solidFill>
                                    <a:schemeClr val="tx1"/>
                                  </a:solidFill>
                                  <a:latin typeface="Cambria Math" panose="02040503050406030204" pitchFamily="18" charset="0"/>
                                </a:rPr>
                                <m:t>=0</m:t>
                              </m:r>
                            </m:sub>
                            <m:sup>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2</m:t>
                                  </m:r>
                                </m:e>
                                <m:sup>
                                  <m:r>
                                    <a:rPr lang="en-US" sz="2000" i="1">
                                      <a:solidFill>
                                        <a:schemeClr val="tx1"/>
                                      </a:solidFill>
                                      <a:latin typeface="Cambria Math" panose="02040503050406030204" pitchFamily="18" charset="0"/>
                                    </a:rPr>
                                    <m:t>𝑚</m:t>
                                  </m:r>
                                </m:sup>
                              </m:sSup>
                              <m:r>
                                <a:rPr lang="en-US" sz="2000" b="0" i="0" smtClean="0">
                                  <a:solidFill>
                                    <a:schemeClr val="tx1"/>
                                  </a:solidFill>
                                  <a:latin typeface="Cambria Math" panose="02040503050406030204" pitchFamily="18" charset="0"/>
                                </a:rPr>
                                <m:t>−1</m:t>
                              </m:r>
                            </m:sup>
                            <m:e>
                              <m:d>
                                <m:dPr>
                                  <m:begChr m:val="|"/>
                                  <m:endChr m:val=""/>
                                  <m:ctrlPr>
                                    <a:rPr lang="en-US" sz="2000" i="1">
                                      <a:solidFill>
                                        <a:schemeClr val="tx1"/>
                                      </a:solidFill>
                                      <a:latin typeface="Cambria Math" panose="02040503050406030204" pitchFamily="18" charset="0"/>
                                    </a:rPr>
                                  </m:ctrlPr>
                                </m:dPr>
                                <m:e>
                                  <m:d>
                                    <m:dPr>
                                      <m:begChr m:val=""/>
                                      <m:endChr m:val="〉"/>
                                      <m:ctrlPr>
                                        <a:rPr lang="en-US" sz="2000" i="1">
                                          <a:solidFill>
                                            <a:schemeClr val="tx1"/>
                                          </a:solidFill>
                                          <a:latin typeface="Cambria Math" panose="02040503050406030204" pitchFamily="18" charset="0"/>
                                        </a:rPr>
                                      </m:ctrlPr>
                                    </m:dPr>
                                    <m:e>
                                      <m:sSup>
                                        <m:sSupPr>
                                          <m:ctrlPr>
                                            <a:rPr lang="en-US" sz="2000" i="1" smtClean="0">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𝑥</m:t>
                                          </m:r>
                                        </m:e>
                                        <m:sup>
                                          <m:r>
                                            <a:rPr lang="en-US" sz="2000" b="0" i="1" smtClean="0">
                                              <a:solidFill>
                                                <a:schemeClr val="tx1"/>
                                              </a:solidFill>
                                              <a:latin typeface="Cambria Math" panose="02040503050406030204" pitchFamily="18" charset="0"/>
                                            </a:rPr>
                                            <m:t>𝑑</m:t>
                                          </m:r>
                                        </m:sup>
                                      </m:sSup>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𝑑</m:t>
                                      </m:r>
                                    </m:e>
                                  </m:d>
                                </m:e>
                              </m:d>
                            </m:e>
                          </m:nary>
                        </m:e>
                      </m:nary>
                      <m:d>
                        <m:dPr>
                          <m:begChr m:val="〈"/>
                          <m:endChr m:val=""/>
                          <m:ctrlPr>
                            <a:rPr lang="en-US" sz="2000" i="1">
                              <a:solidFill>
                                <a:schemeClr val="tx1"/>
                              </a:solidFill>
                              <a:latin typeface="Cambria Math" panose="02040503050406030204" pitchFamily="18" charset="0"/>
                            </a:rPr>
                          </m:ctrlPr>
                        </m:dPr>
                        <m:e>
                          <m:d>
                            <m:dPr>
                              <m:begChr m:val=""/>
                              <m:endChr m:val="|"/>
                              <m:ctrlPr>
                                <a:rPr lang="en-US" sz="2000" i="1">
                                  <a:solidFill>
                                    <a:schemeClr val="tx1"/>
                                  </a:solidFill>
                                  <a:latin typeface="Cambria Math" panose="02040503050406030204" pitchFamily="18" charset="0"/>
                                </a:rPr>
                              </m:ctrlPr>
                            </m:dPr>
                            <m:e>
                              <m:r>
                                <m:rPr>
                                  <m:sty m:val="p"/>
                                </m:rPr>
                                <a:rPr lang="en-US" sz="2000">
                                  <a:solidFill>
                                    <a:schemeClr val="tx1"/>
                                  </a:solidFill>
                                  <a:latin typeface="Cambria Math" panose="02040503050406030204" pitchFamily="18" charset="0"/>
                                </a:rPr>
                                <m:t>x</m:t>
                              </m:r>
                              <m:r>
                                <a:rPr lang="en-US" sz="2000">
                                  <a:solidFill>
                                    <a:schemeClr val="tx1"/>
                                  </a:solidFill>
                                  <a:latin typeface="Cambria Math" panose="02040503050406030204" pitchFamily="18" charset="0"/>
                                </a:rPr>
                                <m:t>,</m:t>
                              </m:r>
                              <m:r>
                                <a:rPr lang="en-US" sz="2000" i="1">
                                  <a:solidFill>
                                    <a:schemeClr val="tx1"/>
                                  </a:solidFill>
                                  <a:latin typeface="Cambria Math" panose="02040503050406030204" pitchFamily="18" charset="0"/>
                                </a:rPr>
                                <m:t>𝑑</m:t>
                              </m:r>
                            </m:e>
                          </m:d>
                        </m:e>
                      </m:d>
                    </m:oMath>
                  </m:oMathPara>
                </a14:m>
                <a:endParaRPr lang="en-US" sz="2000" dirty="0">
                  <a:solidFill>
                    <a:schemeClr val="tx1"/>
                  </a:solidFill>
                </a:endParaRPr>
              </a:p>
            </p:txBody>
          </p:sp>
        </mc:Choice>
        <mc:Fallback xmlns="">
          <p:sp>
            <p:nvSpPr>
              <p:cNvPr id="37" name="TextBox 11">
                <a:extLst>
                  <a:ext uri="{FF2B5EF4-FFF2-40B4-BE49-F238E27FC236}">
                    <a16:creationId xmlns:a16="http://schemas.microsoft.com/office/drawing/2014/main" id="{F169ED7C-2CD6-D285-3140-E1DE41884530}"/>
                  </a:ext>
                </a:extLst>
              </p:cNvPr>
              <p:cNvSpPr txBox="1">
                <a:spLocks noRot="1" noChangeAspect="1" noMove="1" noResize="1" noEditPoints="1" noAdjustHandles="1" noChangeArrowheads="1" noChangeShapeType="1" noTextEdit="1"/>
              </p:cNvSpPr>
              <p:nvPr/>
            </p:nvSpPr>
            <p:spPr>
              <a:xfrm>
                <a:off x="-252536" y="2413805"/>
                <a:ext cx="4636698" cy="98713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Object 10">
                <a:extLst>
                  <a:ext uri="{FF2B5EF4-FFF2-40B4-BE49-F238E27FC236}">
                    <a16:creationId xmlns:a16="http://schemas.microsoft.com/office/drawing/2014/main" id="{CEE87238-E1A7-6687-4F8B-C347B6AC9ED5}"/>
                  </a:ext>
                </a:extLst>
              </p:cNvPr>
              <p:cNvSpPr txBox="1"/>
              <p:nvPr/>
            </p:nvSpPr>
            <p:spPr bwMode="auto">
              <a:xfrm>
                <a:off x="611560" y="3721411"/>
                <a:ext cx="1617781" cy="50774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𝑈</m:t>
                          </m:r>
                        </m:e>
                        <m:sub>
                          <m:r>
                            <a:rPr lang="en-US" sz="2000" b="0" i="1" smtClean="0">
                              <a:solidFill>
                                <a:schemeClr val="tx1"/>
                              </a:solidFill>
                              <a:latin typeface="Cambria Math" panose="02040503050406030204" pitchFamily="18" charset="0"/>
                              <a:ea typeface="Cambria Math" panose="02040503050406030204" pitchFamily="18" charset="0"/>
                            </a:rPr>
                            <m:t>5</m:t>
                          </m:r>
                        </m:sub>
                      </m:sSub>
                      <m:r>
                        <a:rPr lang="en-US" sz="2000" b="0" i="1" smtClean="0">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acc>
                            <m:accPr>
                              <m:chr m:val="̂"/>
                              <m:ctrlPr>
                                <a:rPr lang="en-US" sz="2000" i="1">
                                  <a:solidFill>
                                    <a:schemeClr val="tx1"/>
                                  </a:solidFill>
                                  <a:latin typeface="Cambria Math" panose="02040503050406030204" pitchFamily="18" charset="0"/>
                                </a:rPr>
                              </m:ctrlPr>
                            </m:accPr>
                            <m:e>
                              <m:r>
                                <a:rPr lang="en-US" sz="2000" i="1">
                                  <a:solidFill>
                                    <a:schemeClr val="tx1"/>
                                  </a:solidFill>
                                  <a:latin typeface="Cambria Math" panose="02040503050406030204" pitchFamily="18" charset="0"/>
                                </a:rPr>
                                <m:t>𝐼</m:t>
                              </m:r>
                            </m:e>
                          </m:acc>
                        </m:e>
                        <m:sub>
                          <m:r>
                            <a:rPr lang="en-US" sz="2000" b="0" i="1" smtClean="0">
                              <a:solidFill>
                                <a:schemeClr val="tx1"/>
                              </a:solidFill>
                              <a:latin typeface="Cambria Math" panose="02040503050406030204" pitchFamily="18" charset="0"/>
                            </a:rPr>
                            <m:t>2</m:t>
                          </m:r>
                        </m:sub>
                      </m:sSub>
                      <m:r>
                        <a:rPr lang="en-US" sz="2000" dirty="0">
                          <a:solidFill>
                            <a:schemeClr val="tx1"/>
                          </a:solidFill>
                          <a:latin typeface="Cambria Math" panose="02040503050406030204" pitchFamily="18" charset="0"/>
                          <a:ea typeface="Cambria Math" panose="02040503050406030204" pitchFamily="18" charset="0"/>
                        </a:rPr>
                        <m:t>⊗</m:t>
                      </m:r>
                      <m:r>
                        <a:rPr lang="en-US" sz="2000" i="1">
                          <a:solidFill>
                            <a:schemeClr val="tx1"/>
                          </a:solidFill>
                          <a:latin typeface="Cambria Math" panose="02040503050406030204" pitchFamily="18" charset="0"/>
                        </a:rPr>
                        <m:t>𝑆</m:t>
                      </m:r>
                    </m:oMath>
                  </m:oMathPara>
                </a14:m>
                <a:endParaRPr lang="en-US" sz="2000" dirty="0">
                  <a:solidFill>
                    <a:schemeClr val="tx1"/>
                  </a:solidFill>
                </a:endParaRPr>
              </a:p>
            </p:txBody>
          </p:sp>
        </mc:Choice>
        <mc:Fallback xmlns="">
          <p:sp>
            <p:nvSpPr>
              <p:cNvPr id="38" name="Object 10">
                <a:extLst>
                  <a:ext uri="{FF2B5EF4-FFF2-40B4-BE49-F238E27FC236}">
                    <a16:creationId xmlns:a16="http://schemas.microsoft.com/office/drawing/2014/main" id="{CEE87238-E1A7-6687-4F8B-C347B6AC9ED5}"/>
                  </a:ext>
                </a:extLst>
              </p:cNvPr>
              <p:cNvSpPr txBox="1">
                <a:spLocks noRot="1" noChangeAspect="1" noMove="1" noResize="1" noEditPoints="1" noAdjustHandles="1" noChangeArrowheads="1" noChangeShapeType="1" noTextEdit="1"/>
              </p:cNvSpPr>
              <p:nvPr/>
            </p:nvSpPr>
            <p:spPr bwMode="auto">
              <a:xfrm>
                <a:off x="611560" y="3721411"/>
                <a:ext cx="1617781" cy="507740"/>
              </a:xfrm>
              <a:prstGeom prst="rect">
                <a:avLst/>
              </a:prstGeom>
              <a:blipFill>
                <a:blip r:embed="rId7"/>
                <a:stretch>
                  <a:fillRect t="-2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Текстово поле 38">
                <a:extLst>
                  <a:ext uri="{FF2B5EF4-FFF2-40B4-BE49-F238E27FC236}">
                    <a16:creationId xmlns:a16="http://schemas.microsoft.com/office/drawing/2014/main" id="{B8713269-BEF4-830D-9AF6-4554404FA521}"/>
                  </a:ext>
                </a:extLst>
              </p:cNvPr>
              <p:cNvSpPr txBox="1"/>
              <p:nvPr/>
            </p:nvSpPr>
            <p:spPr>
              <a:xfrm>
                <a:off x="690264" y="3320817"/>
                <a:ext cx="6104334" cy="426463"/>
              </a:xfrm>
              <a:prstGeom prst="rect">
                <a:avLst/>
              </a:prstGeom>
              <a:noFill/>
            </p:spPr>
            <p:txBody>
              <a:bodyPr wrap="square">
                <a:spAutoFit/>
              </a:bodyPr>
              <a:lstStyle/>
              <a:p>
                <a:pPr algn="just"/>
                <a:r>
                  <a:rPr lang="en-US" sz="2000" dirty="0">
                    <a:solidFill>
                      <a:schemeClr val="tx1"/>
                    </a:solidFill>
                  </a:rPr>
                  <a:t>Where </a:t>
                </a:r>
                <a14:m>
                  <m:oMath xmlns:m="http://schemas.openxmlformats.org/officeDocument/2006/math">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𝑥</m:t>
                        </m:r>
                      </m:e>
                      <m:sup>
                        <m:r>
                          <a:rPr lang="en-US" sz="2000" i="1">
                            <a:solidFill>
                              <a:schemeClr val="tx1"/>
                            </a:solidFill>
                            <a:latin typeface="Cambria Math" panose="02040503050406030204" pitchFamily="18" charset="0"/>
                          </a:rPr>
                          <m:t>𝑑</m:t>
                        </m:r>
                      </m:sup>
                    </m:sSup>
                  </m:oMath>
                </a14:m>
                <a:r>
                  <a:rPr lang="en-US" sz="2000" dirty="0">
                    <a:solidFill>
                      <a:schemeClr val="tx1"/>
                    </a:solidFill>
                    <a:latin typeface="Arial" pitchFamily="34" charset="0"/>
                    <a:cs typeface="Arial" pitchFamily="34" charset="0"/>
                  </a:rPr>
                  <a:t> is the vector </a:t>
                </a:r>
                <a14:m>
                  <m:oMath xmlns:m="http://schemas.openxmlformats.org/officeDocument/2006/math">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𝑥</m:t>
                        </m:r>
                      </m:e>
                      <m:sup/>
                    </m:sSup>
                  </m:oMath>
                </a14:m>
                <a:r>
                  <a:rPr lang="en-US" sz="2000" dirty="0">
                    <a:solidFill>
                      <a:schemeClr val="tx1"/>
                    </a:solidFill>
                    <a:latin typeface="Arial" pitchFamily="34" charset="0"/>
                    <a:cs typeface="Arial" pitchFamily="34" charset="0"/>
                  </a:rPr>
                  <a:t> with </a:t>
                </a:r>
                <a14:m>
                  <m:oMath xmlns:m="http://schemas.openxmlformats.org/officeDocument/2006/math">
                    <m:r>
                      <a:rPr lang="en-US" sz="2000" i="1">
                        <a:solidFill>
                          <a:schemeClr val="tx1"/>
                        </a:solidFill>
                        <a:latin typeface="Cambria Math" panose="02040503050406030204" pitchFamily="18" charset="0"/>
                      </a:rPr>
                      <m:t>𝑑</m:t>
                    </m:r>
                  </m:oMath>
                </a14:m>
                <a:r>
                  <a:rPr lang="en-US" sz="2000" baseline="30000" dirty="0">
                    <a:solidFill>
                      <a:schemeClr val="tx1"/>
                    </a:solidFill>
                    <a:latin typeface="Arial" pitchFamily="34" charset="0"/>
                    <a:cs typeface="Arial" pitchFamily="34" charset="0"/>
                  </a:rPr>
                  <a:t>th</a:t>
                </a:r>
                <a:r>
                  <a:rPr lang="en-US" sz="2000" dirty="0">
                    <a:solidFill>
                      <a:schemeClr val="tx1"/>
                    </a:solidFill>
                    <a:latin typeface="Arial" pitchFamily="34" charset="0"/>
                    <a:cs typeface="Arial" pitchFamily="34" charset="0"/>
                  </a:rPr>
                  <a:t> bit flipped</a:t>
                </a:r>
              </a:p>
            </p:txBody>
          </p:sp>
        </mc:Choice>
        <mc:Fallback xmlns="">
          <p:sp>
            <p:nvSpPr>
              <p:cNvPr id="39" name="Текстово поле 38">
                <a:extLst>
                  <a:ext uri="{FF2B5EF4-FFF2-40B4-BE49-F238E27FC236}">
                    <a16:creationId xmlns:a16="http://schemas.microsoft.com/office/drawing/2014/main" id="{B8713269-BEF4-830D-9AF6-4554404FA521}"/>
                  </a:ext>
                </a:extLst>
              </p:cNvPr>
              <p:cNvSpPr txBox="1">
                <a:spLocks noRot="1" noChangeAspect="1" noMove="1" noResize="1" noEditPoints="1" noAdjustHandles="1" noChangeArrowheads="1" noChangeShapeType="1" noTextEdit="1"/>
              </p:cNvSpPr>
              <p:nvPr/>
            </p:nvSpPr>
            <p:spPr>
              <a:xfrm>
                <a:off x="690264" y="3320817"/>
                <a:ext cx="6104334" cy="426463"/>
              </a:xfrm>
              <a:prstGeom prst="rect">
                <a:avLst/>
              </a:prstGeom>
              <a:blipFill>
                <a:blip r:embed="rId8"/>
                <a:stretch>
                  <a:fillRect l="-998" t="-1429" b="-25714"/>
                </a:stretch>
              </a:blipFill>
            </p:spPr>
            <p:txBody>
              <a:bodyPr/>
              <a:lstStyle/>
              <a:p>
                <a:r>
                  <a:rPr lang="en-US">
                    <a:noFill/>
                  </a:rPr>
                  <a:t> </a:t>
                </a:r>
              </a:p>
            </p:txBody>
          </p:sp>
        </mc:Fallback>
      </mc:AlternateContent>
    </p:spTree>
    <p:extLst>
      <p:ext uri="{BB962C8B-B14F-4D97-AF65-F5344CB8AC3E}">
        <p14:creationId xmlns:p14="http://schemas.microsoft.com/office/powerpoint/2010/main" val="3459080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Текстово поле 8">
            <a:extLst>
              <a:ext uri="{FF2B5EF4-FFF2-40B4-BE49-F238E27FC236}">
                <a16:creationId xmlns:a16="http://schemas.microsoft.com/office/drawing/2014/main" id="{E26DFC3F-C86D-928D-0BAF-96D74D5AD5EF}"/>
              </a:ext>
            </a:extLst>
          </p:cNvPr>
          <p:cNvSpPr txBox="1"/>
          <p:nvPr/>
        </p:nvSpPr>
        <p:spPr>
          <a:xfrm>
            <a:off x="4196221" y="3088374"/>
            <a:ext cx="65" cy="276999"/>
          </a:xfrm>
          <a:prstGeom prst="rect">
            <a:avLst/>
          </a:prstGeom>
          <a:noFill/>
        </p:spPr>
        <p:txBody>
          <a:bodyPr wrap="none" lIns="0" tIns="0" rIns="0" bIns="0" rtlCol="0">
            <a:spAutoFit/>
          </a:bodyPr>
          <a:lstStyle/>
          <a:p>
            <a:endParaRPr lang="en-GB" dirty="0"/>
          </a:p>
        </p:txBody>
      </p:sp>
      <p:sp>
        <p:nvSpPr>
          <p:cNvPr id="25" name="Текстово поле 24">
            <a:extLst>
              <a:ext uri="{FF2B5EF4-FFF2-40B4-BE49-F238E27FC236}">
                <a16:creationId xmlns:a16="http://schemas.microsoft.com/office/drawing/2014/main" id="{C708768A-1A1E-4659-288C-9B5E41AD7060}"/>
              </a:ext>
            </a:extLst>
          </p:cNvPr>
          <p:cNvSpPr txBox="1"/>
          <p:nvPr/>
        </p:nvSpPr>
        <p:spPr>
          <a:xfrm>
            <a:off x="714857" y="581779"/>
            <a:ext cx="3430866" cy="830997"/>
          </a:xfrm>
          <a:prstGeom prst="rect">
            <a:avLst/>
          </a:prstGeom>
          <a:noFill/>
        </p:spPr>
        <p:txBody>
          <a:bodyPr wrap="square">
            <a:spAutoFit/>
          </a:bodyPr>
          <a:lstStyle/>
          <a:p>
            <a:pPr algn="just"/>
            <a:r>
              <a:rPr lang="en-US" sz="2400" dirty="0">
                <a:solidFill>
                  <a:schemeClr val="bg1"/>
                </a:solidFill>
                <a:latin typeface="Arial" pitchFamily="34" charset="0"/>
                <a:cs typeface="Arial" pitchFamily="34" charset="0"/>
              </a:rPr>
              <a:t>7) Measurement of the node register</a:t>
            </a:r>
          </a:p>
        </p:txBody>
      </p:sp>
      <mc:AlternateContent xmlns:mc="http://schemas.openxmlformats.org/markup-compatibility/2006" xmlns:a14="http://schemas.microsoft.com/office/drawing/2010/main">
        <mc:Choice Requires="a14">
          <p:sp>
            <p:nvSpPr>
              <p:cNvPr id="19" name="Object 10">
                <a:extLst>
                  <a:ext uri="{FF2B5EF4-FFF2-40B4-BE49-F238E27FC236}">
                    <a16:creationId xmlns:a16="http://schemas.microsoft.com/office/drawing/2014/main" id="{543C06D1-9B6B-1BDD-6977-5C2B23386E3B}"/>
                  </a:ext>
                </a:extLst>
              </p:cNvPr>
              <p:cNvSpPr txBox="1"/>
              <p:nvPr/>
            </p:nvSpPr>
            <p:spPr bwMode="auto">
              <a:xfrm>
                <a:off x="701241" y="1791395"/>
                <a:ext cx="6462139" cy="45537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i="1">
                                  <a:latin typeface="Cambria Math" panose="02040503050406030204" pitchFamily="18" charset="0"/>
                                  <a:ea typeface="Cambria Math" panose="02040503050406030204" pitchFamily="18" charset="0"/>
                                </a:rPr>
                                <m:t>𝑘</m:t>
                              </m:r>
                            </m:sub>
                          </m:sSub>
                        </m:sub>
                      </m:sSub>
                      <m:r>
                        <a:rPr lang="en-US" sz="2000" b="0" i="1" smtClean="0">
                          <a:solidFill>
                            <a:schemeClr val="tx1"/>
                          </a:solidFill>
                          <a:latin typeface="Cambria Math" panose="02040503050406030204" pitchFamily="18" charset="0"/>
                          <a:ea typeface="Cambria Math" panose="02040503050406030204" pitchFamily="18" charset="0"/>
                        </a:rPr>
                        <m:t>=</m:t>
                      </m:r>
                      <m:d>
                        <m:dPr>
                          <m:begChr m:val="|"/>
                          <m:endChr m:val="⟩"/>
                          <m:ctrlPr>
                            <a:rPr lang="en-US" sz="2000" i="1" smtClean="0">
                              <a:solidFill>
                                <a:schemeClr val="tx1"/>
                              </a:solidFill>
                              <a:latin typeface="Cambria Math" panose="02040503050406030204" pitchFamily="18" charset="0"/>
                            </a:rPr>
                          </m:ctrlPr>
                        </m:dP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𝜓</m:t>
                              </m:r>
                            </m:e>
                            <m:sub>
                              <m:r>
                                <a:rPr lang="en-US" sz="2000" b="0" i="1" smtClean="0">
                                  <a:solidFill>
                                    <a:schemeClr val="tx1"/>
                                  </a:solidFill>
                                  <a:latin typeface="Cambria Math" panose="02040503050406030204" pitchFamily="18" charset="0"/>
                                  <a:ea typeface="Cambria Math" panose="02040503050406030204" pitchFamily="18" charset="0"/>
                                </a:rPr>
                                <m:t>𝑘</m:t>
                              </m:r>
                            </m:sub>
                          </m:sSub>
                        </m:e>
                      </m:d>
                      <m:d>
                        <m:dPr>
                          <m:begChr m:val="〈"/>
                          <m:endChr m:val=""/>
                          <m:ctrlPr>
                            <a:rPr lang="en-US" sz="2000" i="1">
                              <a:latin typeface="Cambria Math" panose="02040503050406030204" pitchFamily="18" charset="0"/>
                            </a:rPr>
                          </m:ctrlPr>
                        </m:dPr>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i="1">
                                      <a:latin typeface="Cambria Math" panose="02040503050406030204" pitchFamily="18" charset="0"/>
                                      <a:ea typeface="Cambria Math" panose="02040503050406030204" pitchFamily="18" charset="0"/>
                                    </a:rPr>
                                    <m:t>𝑘</m:t>
                                  </m:r>
                                </m:sub>
                              </m:sSub>
                            </m:e>
                          </m:d>
                        </m:e>
                      </m:d>
                      <m:r>
                        <a:rPr lang="en-US" sz="2000" b="0" i="1" smtClean="0">
                          <a:latin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𝑐𝑜𝑛</m:t>
                              </m:r>
                            </m:e>
                            <m:sub>
                              <m:r>
                                <a:rPr lang="en-US" sz="2000" i="1">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 </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𝑥</m:t>
                              </m:r>
                            </m:e>
                            <m:sub>
                              <m:r>
                                <a:rPr lang="en-US" sz="2000" i="1">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m:t>
                              </m:r>
                            </m:e>
                            <m:sub>
                              <m:r>
                                <a:rPr lang="en-US" sz="2000" i="1">
                                  <a:solidFill>
                                    <a:srgbClr val="000000"/>
                                  </a:solidFill>
                                  <a:latin typeface="Cambria Math" panose="02040503050406030204" pitchFamily="18" charset="0"/>
                                </a:rPr>
                                <m:t>𝑘</m:t>
                              </m:r>
                            </m:sub>
                          </m:sSub>
                        </m:e>
                      </m:d>
                      <m:d>
                        <m:dPr>
                          <m:begChr m:val="〈"/>
                          <m:endChr m:val=""/>
                          <m:ctrlPr>
                            <a:rPr lang="en-US" sz="2000" i="1">
                              <a:latin typeface="Cambria Math" panose="02040503050406030204" pitchFamily="18" charset="0"/>
                            </a:rPr>
                          </m:ctrlPr>
                        </m:dPr>
                        <m:e>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𝑐𝑜𝑛</m:t>
                                  </m:r>
                                </m:e>
                                <m:sub>
                                  <m:r>
                                    <a:rPr lang="en-US" sz="2000" i="1">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 </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𝑥</m:t>
                                  </m:r>
                                </m:e>
                                <m:sub>
                                  <m:r>
                                    <a:rPr lang="en-US" sz="2000" i="1">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m:t>
                                  </m:r>
                                </m:e>
                                <m:sub>
                                  <m:r>
                                    <a:rPr lang="en-US" sz="2000" i="1">
                                      <a:solidFill>
                                        <a:srgbClr val="000000"/>
                                      </a:solidFill>
                                      <a:latin typeface="Cambria Math" panose="02040503050406030204" pitchFamily="18" charset="0"/>
                                    </a:rPr>
                                    <m:t>𝑘</m:t>
                                  </m:r>
                                </m:sub>
                              </m:sSub>
                            </m:e>
                          </m:d>
                        </m:e>
                      </m:d>
                    </m:oMath>
                  </m:oMathPara>
                </a14:m>
                <a:endParaRPr lang="en-US" sz="2000" dirty="0">
                  <a:solidFill>
                    <a:schemeClr val="tx1"/>
                  </a:solidFill>
                </a:endParaRPr>
              </a:p>
            </p:txBody>
          </p:sp>
        </mc:Choice>
        <mc:Fallback xmlns="">
          <p:sp>
            <p:nvSpPr>
              <p:cNvPr id="19" name="Object 10">
                <a:extLst>
                  <a:ext uri="{FF2B5EF4-FFF2-40B4-BE49-F238E27FC236}">
                    <a16:creationId xmlns:a16="http://schemas.microsoft.com/office/drawing/2014/main" id="{543C06D1-9B6B-1BDD-6977-5C2B23386E3B}"/>
                  </a:ext>
                </a:extLst>
              </p:cNvPr>
              <p:cNvSpPr txBox="1">
                <a:spLocks noRot="1" noChangeAspect="1" noMove="1" noResize="1" noEditPoints="1" noAdjustHandles="1" noChangeArrowheads="1" noChangeShapeType="1" noTextEdit="1"/>
              </p:cNvSpPr>
              <p:nvPr/>
            </p:nvSpPr>
            <p:spPr bwMode="auto">
              <a:xfrm>
                <a:off x="701241" y="1791395"/>
                <a:ext cx="6462139" cy="455373"/>
              </a:xfrm>
              <a:prstGeom prst="rect">
                <a:avLst/>
              </a:prstGeom>
              <a:blipFill>
                <a:blip r:embed="rId2"/>
                <a:stretch>
                  <a:fillRect t="-106667" b="-149333"/>
                </a:stretch>
              </a:blipFill>
            </p:spPr>
            <p:txBody>
              <a:bodyPr/>
              <a:lstStyle/>
              <a:p>
                <a:r>
                  <a:rPr lang="en-GB">
                    <a:noFill/>
                  </a:rPr>
                  <a:t> </a:t>
                </a:r>
              </a:p>
            </p:txBody>
          </p:sp>
        </mc:Fallback>
      </mc:AlternateContent>
      <mc:AlternateContent xmlns:mc="http://schemas.openxmlformats.org/markup-compatibility/2006" xmlns:am3d="http://schemas.microsoft.com/office/drawing/2017/model3d">
        <mc:Choice Requires="am3d">
          <p:graphicFrame>
            <p:nvGraphicFramePr>
              <p:cNvPr id="12" name="3D модел 11">
                <a:extLst>
                  <a:ext uri="{FF2B5EF4-FFF2-40B4-BE49-F238E27FC236}">
                    <a16:creationId xmlns:a16="http://schemas.microsoft.com/office/drawing/2014/main" id="{531AC1FA-1939-9581-4920-3DC979BF8B94}"/>
                  </a:ext>
                </a:extLst>
              </p:cNvPr>
              <p:cNvGraphicFramePr>
                <a:graphicFrameLocks noChangeAspect="1"/>
              </p:cNvGraphicFramePr>
              <p:nvPr/>
            </p:nvGraphicFramePr>
            <p:xfrm>
              <a:off x="4279311" y="401268"/>
              <a:ext cx="4325701" cy="1390948"/>
            </p:xfrm>
            <a:graphic>
              <a:graphicData uri="http://schemas.microsoft.com/office/drawing/2017/model3d">
                <am3d:model3d r:embed="rId3">
                  <am3d:spPr>
                    <a:xfrm>
                      <a:off x="0" y="0"/>
                      <a:ext cx="4325701" cy="1390948"/>
                    </a:xfrm>
                    <a:prstGeom prst="rect">
                      <a:avLst/>
                    </a:prstGeom>
                  </am3d:spPr>
                  <am3d:camera>
                    <am3d:pos x="0" y="0" z="49429357"/>
                    <am3d:up dx="0" dy="36000000" dz="0"/>
                    <am3d:lookAt x="0" y="0" z="0"/>
                    <am3d:perspective fov="2700000"/>
                  </am3d:camera>
                  <am3d:trans>
                    <am3d:meterPerModelUnit n="20411" d="1000000"/>
                    <am3d:preTrans dx="-13175020" dy="-1837079" dz="-101021"/>
                    <am3d:scale>
                      <am3d:sx n="1000000" d="1000000"/>
                      <am3d:sy n="1000000" d="1000000"/>
                      <am3d:sz n="1000000" d="1000000"/>
                    </am3d:scale>
                    <am3d:rot/>
                    <am3d:postTrans dx="0" dy="0" dz="0"/>
                  </am3d:trans>
                  <am3d:raster rName="Office3DRenderer" rVer="16.0.8326">
                    <am3d:blip r:embed="rId4"/>
                  </am3d:raster>
                  <am3d:objViewport viewportSz="49101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2" name="3D модел 11">
                <a:extLst>
                  <a:ext uri="{FF2B5EF4-FFF2-40B4-BE49-F238E27FC236}">
                    <a16:creationId xmlns:a16="http://schemas.microsoft.com/office/drawing/2014/main" id="{531AC1FA-1939-9581-4920-3DC979BF8B94}"/>
                  </a:ext>
                </a:extLst>
              </p:cNvPr>
              <p:cNvPicPr>
                <a:picLocks noGrp="1" noRot="1" noChangeAspect="1" noMove="1" noResize="1" noEditPoints="1" noAdjustHandles="1" noChangeArrowheads="1" noChangeShapeType="1" noCrop="1"/>
              </p:cNvPicPr>
              <p:nvPr/>
            </p:nvPicPr>
            <p:blipFill>
              <a:blip r:embed="rId5"/>
              <a:stretch>
                <a:fillRect/>
              </a:stretch>
            </p:blipFill>
            <p:spPr>
              <a:xfrm>
                <a:off x="4279311" y="401268"/>
                <a:ext cx="4325701" cy="1390948"/>
              </a:xfrm>
              <a:prstGeom prst="rect">
                <a:avLst/>
              </a:prstGeom>
            </p:spPr>
          </p:pic>
        </mc:Fallback>
      </mc:AlternateContent>
      <mc:AlternateContent xmlns:mc="http://schemas.openxmlformats.org/markup-compatibility/2006" xmlns:a14="http://schemas.microsoft.com/office/drawing/2010/main">
        <mc:Choice Requires="a14">
          <p:sp>
            <p:nvSpPr>
              <p:cNvPr id="13" name="Object 10">
                <a:extLst>
                  <a:ext uri="{FF2B5EF4-FFF2-40B4-BE49-F238E27FC236}">
                    <a16:creationId xmlns:a16="http://schemas.microsoft.com/office/drawing/2014/main" id="{1864EADC-DE75-21E8-8BC0-535F1A5EAB95}"/>
                  </a:ext>
                </a:extLst>
              </p:cNvPr>
              <p:cNvSpPr txBox="1"/>
              <p:nvPr/>
            </p:nvSpPr>
            <p:spPr bwMode="auto">
              <a:xfrm>
                <a:off x="144915" y="3212976"/>
                <a:ext cx="8001615" cy="945848"/>
              </a:xfrm>
              <a:prstGeom prst="rect">
                <a:avLst/>
              </a:prstGeom>
              <a:noFill/>
            </p:spPr>
            <p:txBody>
              <a:bodyPr>
                <a:noAutofit/>
              </a:bodyPr>
              <a:lstStyle/>
              <a:p>
                <a:pPr/>
                <a14:m>
                  <m:oMathPara xmlns:m="http://schemas.openxmlformats.org/officeDocument/2006/math">
                    <m:oMathParaPr>
                      <m:jc m:val="centerGroup"/>
                    </m:oMathParaPr>
                    <m:oMath xmlns:m="http://schemas.openxmlformats.org/officeDocument/2006/math">
                      <m:sSub>
                        <m:sSubPr>
                          <m:ctrlPr>
                            <a:rPr lang="en-US" sz="2000" i="1" dirty="0">
                              <a:latin typeface="Cambria Math" panose="02040503050406030204" pitchFamily="18" charset="0"/>
                              <a:ea typeface="Cambria Math" panose="02040503050406030204" pitchFamily="18" charset="0"/>
                            </a:rPr>
                          </m:ctrlPr>
                        </m:sSubPr>
                        <m:e>
                          <m:sSub>
                            <m:sSubPr>
                              <m:ctrlPr>
                                <a:rPr lang="en-US" sz="2000" i="1" dirty="0">
                                  <a:latin typeface="Cambria Math" panose="02040503050406030204" pitchFamily="18" charset="0"/>
                                  <a:ea typeface="Cambria Math" panose="02040503050406030204" pitchFamily="18" charset="0"/>
                                </a:rPr>
                              </m:ctrlPr>
                            </m:sSubPr>
                            <m:e>
                              <m:r>
                                <a:rPr lang="en-US" sz="2000" i="1" dirty="0">
                                  <a:latin typeface="Cambria Math" panose="02040503050406030204" pitchFamily="18" charset="0"/>
                                  <a:ea typeface="Cambria Math" panose="02040503050406030204" pitchFamily="18" charset="0"/>
                                </a:rPr>
                                <m:t>𝑇𝑟</m:t>
                              </m:r>
                            </m:e>
                            <m: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𝑐𝑜𝑛</m:t>
                                      </m:r>
                                    </m:e>
                                    <m:sub>
                                      <m:r>
                                        <a:rPr lang="en-US" sz="2000" i="1">
                                          <a:solidFill>
                                            <a:srgbClr val="000000"/>
                                          </a:solidFill>
                                          <a:latin typeface="Cambria Math" panose="02040503050406030204" pitchFamily="18" charset="0"/>
                                        </a:rPr>
                                        <m:t>𝑘</m:t>
                                      </m:r>
                                    </m:sub>
                                  </m:sSub>
                                </m:sub>
                              </m:sSub>
                            </m:sub>
                          </m:sSub>
                          <m:r>
                            <a:rPr lang="en-US" sz="2000" i="1" dirty="0">
                              <a:latin typeface="Cambria Math" panose="02040503050406030204" pitchFamily="18" charset="0"/>
                              <a:ea typeface="Cambria Math" panose="02040503050406030204" pitchFamily="18" charset="0"/>
                            </a:rPr>
                            <m:t> </m:t>
                          </m:r>
                          <m:r>
                            <a:rPr lang="en-US" sz="2000" i="1" dirty="0">
                              <a:latin typeface="Cambria Math" panose="02040503050406030204" pitchFamily="18" charset="0"/>
                              <a:ea typeface="Cambria Math" panose="02040503050406030204" pitchFamily="18" charset="0"/>
                            </a:rPr>
                            <m:t>𝑇𝑟</m:t>
                          </m:r>
                        </m:e>
                        <m: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m:t>
                                  </m:r>
                                </m:e>
                                <m:sub>
                                  <m:r>
                                    <a:rPr lang="en-US" sz="2000" i="1">
                                      <a:solidFill>
                                        <a:srgbClr val="000000"/>
                                      </a:solidFill>
                                      <a:latin typeface="Cambria Math" panose="02040503050406030204" pitchFamily="18" charset="0"/>
                                    </a:rPr>
                                    <m:t>𝑘</m:t>
                                  </m:r>
                                </m:sub>
                              </m:sSub>
                            </m:sub>
                          </m:sSub>
                        </m:sub>
                      </m:sSub>
                      <m:r>
                        <a:rPr lang="en-US" sz="2000" i="1" dirty="0">
                          <a:latin typeface="Cambria Math" panose="02040503050406030204" pitchFamily="18" charset="0"/>
                          <a:ea typeface="Cambria Math" panose="02040503050406030204" pitchFamily="18" charset="0"/>
                        </a:rPr>
                        <m:t> </m:t>
                      </m:r>
                      <m:r>
                        <m:rPr>
                          <m:nor/>
                        </m:rPr>
                        <a:rPr lang="en-US" sz="2000" dirty="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i="1">
                                  <a:latin typeface="Cambria Math" panose="02040503050406030204" pitchFamily="18" charset="0"/>
                                  <a:ea typeface="Cambria Math" panose="02040503050406030204" pitchFamily="18" charset="0"/>
                                </a:rPr>
                                <m:t>𝑘</m:t>
                              </m:r>
                            </m:sub>
                          </m:sSub>
                        </m:sub>
                      </m:sSub>
                      <m:r>
                        <a:rPr lang="en-US" sz="2000" i="1">
                          <a:latin typeface="Cambria Math" panose="02040503050406030204" pitchFamily="18" charset="0"/>
                          <a:ea typeface="Cambria Math" panose="02040503050406030204" pitchFamily="18" charset="0"/>
                        </a:rPr>
                        <m:t>]=</m:t>
                      </m:r>
                      <m:nary>
                        <m:naryPr>
                          <m:chr m:val="∑"/>
                          <m:ctrlPr>
                            <a:rPr lang="en-US" sz="2000" b="0" i="1" smtClean="0">
                              <a:solidFill>
                                <a:schemeClr val="tx1"/>
                              </a:solidFill>
                              <a:latin typeface="Cambria Math" panose="02040503050406030204" pitchFamily="18" charset="0"/>
                              <a:ea typeface="Cambria Math" panose="02040503050406030204" pitchFamily="18" charset="0"/>
                            </a:rPr>
                          </m:ctrlPr>
                        </m:naryPr>
                        <m:sub>
                          <m:r>
                            <m:rPr>
                              <m:brk m:alnAt="23"/>
                            </m:rPr>
                            <a:rPr lang="en-US" sz="2000" b="0" i="1" smtClean="0">
                              <a:solidFill>
                                <a:schemeClr val="tx1"/>
                              </a:solidFill>
                              <a:latin typeface="Cambria Math" panose="02040503050406030204" pitchFamily="18" charset="0"/>
                              <a:ea typeface="Cambria Math" panose="02040503050406030204" pitchFamily="18" charset="0"/>
                            </a:rPr>
                            <m:t>𝑖</m:t>
                          </m:r>
                        </m:sub>
                        <m:sup/>
                        <m:e>
                          <m:d>
                            <m:dPr>
                              <m:begChr m:val="〈"/>
                              <m:endChr m:val=""/>
                              <m:ctrlPr>
                                <a:rPr lang="en-US" sz="2000" i="1">
                                  <a:latin typeface="Cambria Math" panose="02040503050406030204" pitchFamily="18" charset="0"/>
                                </a:rPr>
                              </m:ctrlPr>
                            </m:dPr>
                            <m:e>
                              <m:d>
                                <m:dPr>
                                  <m:begChr m:val=""/>
                                  <m:endChr m:val="|"/>
                                  <m:ctrlPr>
                                    <a:rPr lang="en-US" sz="2000" i="1">
                                      <a:latin typeface="Cambria Math" panose="02040503050406030204" pitchFamily="18" charset="0"/>
                                    </a:rPr>
                                  </m:ctrlPr>
                                </m:dPr>
                                <m:e>
                                  <m:r>
                                    <a:rPr lang="en-US" sz="2000" i="1">
                                      <a:solidFill>
                                        <a:srgbClr val="000000"/>
                                      </a:solidFill>
                                      <a:latin typeface="Cambria Math" panose="02040503050406030204" pitchFamily="18" charset="0"/>
                                    </a:rPr>
                                    <m:t>𝑖</m:t>
                                  </m:r>
                                </m:e>
                              </m:d>
                            </m:e>
                          </m:d>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𝑐𝑜𝑛</m:t>
                                  </m:r>
                                </m:e>
                                <m:sub>
                                  <m:r>
                                    <a:rPr lang="en-US" sz="2000" i="1">
                                      <a:solidFill>
                                        <a:srgbClr val="000000"/>
                                      </a:solidFill>
                                      <a:latin typeface="Cambria Math" panose="02040503050406030204" pitchFamily="18" charset="0"/>
                                    </a:rPr>
                                    <m:t>𝑘</m:t>
                                  </m:r>
                                </m:sub>
                              </m:sSub>
                            </m:sub>
                          </m:sSub>
                          <m:d>
                            <m:dPr>
                              <m:begChr m:val="|"/>
                              <m:endChr m:val="⟩"/>
                              <m:ctrlPr>
                                <a:rPr lang="en-US" sz="2000" i="1">
                                  <a:latin typeface="Cambria Math" panose="02040503050406030204" pitchFamily="18" charset="0"/>
                                </a:rPr>
                              </m:ctrlPr>
                            </m:dPr>
                            <m:e>
                              <m:r>
                                <a:rPr lang="en-US" sz="2000" i="1">
                                  <a:solidFill>
                                    <a:srgbClr val="000000"/>
                                  </a:solidFill>
                                  <a:latin typeface="Cambria Math" panose="02040503050406030204" pitchFamily="18" charset="0"/>
                                </a:rPr>
                                <m:t>𝑖</m:t>
                              </m:r>
                            </m:e>
                          </m:d>
                          <m:r>
                            <a:rPr lang="en-US" sz="2000" dirty="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𝑥</m:t>
                                  </m:r>
                                </m:e>
                                <m:sub>
                                  <m:r>
                                    <a:rPr lang="en-US" sz="2000" i="1">
                                      <a:solidFill>
                                        <a:srgbClr val="000000"/>
                                      </a:solidFill>
                                      <a:latin typeface="Cambria Math" panose="02040503050406030204" pitchFamily="18" charset="0"/>
                                    </a:rPr>
                                    <m:t>𝑘</m:t>
                                  </m:r>
                                </m:sub>
                              </m:sSub>
                            </m:sub>
                          </m:sSub>
                          <m:r>
                            <a:rPr lang="en-US" sz="2000" dirty="0">
                              <a:latin typeface="Cambria Math" panose="02040503050406030204" pitchFamily="18" charset="0"/>
                              <a:ea typeface="Cambria Math" panose="02040503050406030204" pitchFamily="18" charset="0"/>
                            </a:rPr>
                            <m:t>⊗</m:t>
                          </m:r>
                        </m:e>
                      </m:nary>
                      <m:nary>
                        <m:naryPr>
                          <m:chr m:val="∑"/>
                          <m:ctrlPr>
                            <a:rPr lang="en-US" sz="2000" i="1">
                              <a:latin typeface="Cambria Math" panose="02040503050406030204" pitchFamily="18" charset="0"/>
                              <a:ea typeface="Cambria Math" panose="02040503050406030204" pitchFamily="18" charset="0"/>
                            </a:rPr>
                          </m:ctrlPr>
                        </m:naryPr>
                        <m:sub>
                          <m:r>
                            <m:rPr>
                              <m:brk m:alnAt="23"/>
                            </m:rPr>
                            <a:rPr lang="en-US" sz="2000" i="1">
                              <a:latin typeface="Cambria Math" panose="02040503050406030204" pitchFamily="18" charset="0"/>
                              <a:ea typeface="Cambria Math" panose="02040503050406030204" pitchFamily="18" charset="0"/>
                            </a:rPr>
                            <m:t>𝑗</m:t>
                          </m:r>
                        </m:sub>
                        <m:sup/>
                        <m:e>
                          <m:d>
                            <m:dPr>
                              <m:begChr m:val="〈"/>
                              <m:endChr m:val=""/>
                              <m:ctrlPr>
                                <a:rPr lang="en-US" sz="2000" i="1">
                                  <a:latin typeface="Cambria Math" panose="02040503050406030204" pitchFamily="18" charset="0"/>
                                </a:rPr>
                              </m:ctrlPr>
                            </m:dPr>
                            <m:e>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𝑗</m:t>
                                  </m:r>
                                </m:e>
                              </m:d>
                            </m:e>
                          </m:d>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m:t>
                                  </m:r>
                                </m:e>
                                <m:sub>
                                  <m:r>
                                    <a:rPr lang="en-US" sz="2000" i="1">
                                      <a:solidFill>
                                        <a:srgbClr val="000000"/>
                                      </a:solidFill>
                                      <a:latin typeface="Cambria Math" panose="02040503050406030204" pitchFamily="18" charset="0"/>
                                    </a:rPr>
                                    <m:t>𝑘</m:t>
                                  </m:r>
                                </m:sub>
                              </m:sSub>
                            </m:sub>
                          </m:sSub>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𝑗</m:t>
                              </m:r>
                            </m:e>
                          </m:d>
                        </m:e>
                      </m:nary>
                      <m:r>
                        <a:rPr lang="en-US" sz="2000" b="0" i="0" smtClean="0">
                          <a:latin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𝑥</m:t>
                              </m:r>
                            </m:e>
                            <m:sub>
                              <m:r>
                                <a:rPr lang="en-US" sz="2000" i="1">
                                  <a:solidFill>
                                    <a:srgbClr val="000000"/>
                                  </a:solidFill>
                                  <a:latin typeface="Cambria Math" panose="02040503050406030204" pitchFamily="18" charset="0"/>
                                </a:rPr>
                                <m:t>𝑘</m:t>
                              </m:r>
                            </m:sub>
                          </m:sSub>
                        </m:sub>
                      </m:sSub>
                    </m:oMath>
                  </m:oMathPara>
                </a14:m>
                <a:endParaRPr lang="en-US" sz="2000" dirty="0">
                  <a:solidFill>
                    <a:schemeClr val="tx1"/>
                  </a:solidFill>
                </a:endParaRPr>
              </a:p>
            </p:txBody>
          </p:sp>
        </mc:Choice>
        <mc:Fallback xmlns="">
          <p:sp>
            <p:nvSpPr>
              <p:cNvPr id="13" name="Object 10">
                <a:extLst>
                  <a:ext uri="{FF2B5EF4-FFF2-40B4-BE49-F238E27FC236}">
                    <a16:creationId xmlns:a16="http://schemas.microsoft.com/office/drawing/2014/main" id="{1864EADC-DE75-21E8-8BC0-535F1A5EAB95}"/>
                  </a:ext>
                </a:extLst>
              </p:cNvPr>
              <p:cNvSpPr txBox="1">
                <a:spLocks noRot="1" noChangeAspect="1" noMove="1" noResize="1" noEditPoints="1" noAdjustHandles="1" noChangeArrowheads="1" noChangeShapeType="1" noTextEdit="1"/>
              </p:cNvSpPr>
              <p:nvPr/>
            </p:nvSpPr>
            <p:spPr bwMode="auto">
              <a:xfrm>
                <a:off x="144915" y="3212976"/>
                <a:ext cx="8001615" cy="945848"/>
              </a:xfrm>
              <a:prstGeom prst="rect">
                <a:avLst/>
              </a:prstGeom>
              <a:blipFill>
                <a:blip r:embed="rId6"/>
                <a:stretch>
                  <a:fillRect b="-19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Текстово поле 16">
                <a:extLst>
                  <a:ext uri="{FF2B5EF4-FFF2-40B4-BE49-F238E27FC236}">
                    <a16:creationId xmlns:a16="http://schemas.microsoft.com/office/drawing/2014/main" id="{F52AE489-674D-90D2-AD28-4CAABCF97706}"/>
                  </a:ext>
                </a:extLst>
              </p:cNvPr>
              <p:cNvSpPr txBox="1"/>
              <p:nvPr/>
            </p:nvSpPr>
            <p:spPr>
              <a:xfrm>
                <a:off x="584190" y="2167020"/>
                <a:ext cx="6104334" cy="428707"/>
              </a:xfrm>
              <a:prstGeom prst="rect">
                <a:avLst/>
              </a:prstGeom>
              <a:noFill/>
            </p:spPr>
            <p:txBody>
              <a:bodyPr wrap="square">
                <a:spAutoFit/>
              </a:bodyPr>
              <a:lstStyle/>
              <a:p>
                <a:pPr algn="just"/>
                <a:r>
                  <a:rPr lang="en-US" sz="2000" dirty="0">
                    <a:solidFill>
                      <a:schemeClr val="tx1"/>
                    </a:solidFill>
                  </a:rPr>
                  <a:t>If </a:t>
                </a:r>
                <a14:m>
                  <m:oMath xmlns:m="http://schemas.openxmlformats.org/officeDocument/2006/math">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i="1">
                                <a:latin typeface="Cambria Math" panose="02040503050406030204" pitchFamily="18" charset="0"/>
                                <a:ea typeface="Cambria Math" panose="02040503050406030204" pitchFamily="18" charset="0"/>
                              </a:rPr>
                              <m:t>𝑘</m:t>
                            </m:r>
                          </m:sub>
                        </m:sSub>
                      </m:sub>
                    </m:sSub>
                  </m:oMath>
                </a14:m>
                <a:r>
                  <a:rPr lang="en-US" sz="2000" dirty="0">
                    <a:solidFill>
                      <a:schemeClr val="tx1"/>
                    </a:solidFill>
                  </a:rPr>
                  <a:t> is separatable:</a:t>
                </a:r>
                <a:endParaRPr lang="en-US" sz="2000" dirty="0">
                  <a:solidFill>
                    <a:schemeClr val="tx1"/>
                  </a:solidFill>
                  <a:latin typeface="Arial" pitchFamily="34" charset="0"/>
                  <a:cs typeface="Arial" pitchFamily="34" charset="0"/>
                </a:endParaRPr>
              </a:p>
            </p:txBody>
          </p:sp>
        </mc:Choice>
        <mc:Fallback xmlns="">
          <p:sp>
            <p:nvSpPr>
              <p:cNvPr id="17" name="Текстово поле 16">
                <a:extLst>
                  <a:ext uri="{FF2B5EF4-FFF2-40B4-BE49-F238E27FC236}">
                    <a16:creationId xmlns:a16="http://schemas.microsoft.com/office/drawing/2014/main" id="{F52AE489-674D-90D2-AD28-4CAABCF97706}"/>
                  </a:ext>
                </a:extLst>
              </p:cNvPr>
              <p:cNvSpPr txBox="1">
                <a:spLocks noRot="1" noChangeAspect="1" noMove="1" noResize="1" noEditPoints="1" noAdjustHandles="1" noChangeArrowheads="1" noChangeShapeType="1" noTextEdit="1"/>
              </p:cNvSpPr>
              <p:nvPr/>
            </p:nvSpPr>
            <p:spPr>
              <a:xfrm>
                <a:off x="584190" y="2167020"/>
                <a:ext cx="6104334" cy="428707"/>
              </a:xfrm>
              <a:prstGeom prst="rect">
                <a:avLst/>
              </a:prstGeom>
              <a:blipFill>
                <a:blip r:embed="rId7"/>
                <a:stretch>
                  <a:fillRect l="-1099" t="-7042" b="-1690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Object 10">
                <a:extLst>
                  <a:ext uri="{FF2B5EF4-FFF2-40B4-BE49-F238E27FC236}">
                    <a16:creationId xmlns:a16="http://schemas.microsoft.com/office/drawing/2014/main" id="{F9741BDD-503F-2B05-750E-C165575A2DC1}"/>
                  </a:ext>
                </a:extLst>
              </p:cNvPr>
              <p:cNvSpPr txBox="1"/>
              <p:nvPr/>
            </p:nvSpPr>
            <p:spPr bwMode="auto">
              <a:xfrm>
                <a:off x="571979" y="2543737"/>
                <a:ext cx="8281484" cy="45537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𝜓</m:t>
                              </m:r>
                            </m:e>
                            <m:sub>
                              <m:r>
                                <a:rPr lang="en-US" sz="2000" i="1">
                                  <a:latin typeface="Cambria Math" panose="02040503050406030204" pitchFamily="18" charset="0"/>
                                  <a:ea typeface="Cambria Math" panose="02040503050406030204" pitchFamily="18" charset="0"/>
                                </a:rPr>
                                <m:t>𝑘</m:t>
                              </m:r>
                            </m:sub>
                          </m:sSub>
                        </m:sub>
                      </m:sSub>
                      <m:r>
                        <a:rPr lang="en-US" sz="2000" b="0" i="1" smtClean="0">
                          <a:solidFill>
                            <a:schemeClr val="tx1"/>
                          </a:solidFill>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𝑐𝑜𝑛</m:t>
                              </m:r>
                            </m:e>
                            <m:sub>
                              <m:r>
                                <a:rPr lang="en-US" sz="2000" i="1">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 </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𝑥</m:t>
                              </m:r>
                            </m:e>
                            <m:sub>
                              <m:r>
                                <a:rPr lang="en-US" sz="2000" i="1">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m:t>
                              </m:r>
                            </m:e>
                            <m:sub>
                              <m:r>
                                <a:rPr lang="en-US" sz="2000" i="1">
                                  <a:solidFill>
                                    <a:srgbClr val="000000"/>
                                  </a:solidFill>
                                  <a:latin typeface="Cambria Math" panose="02040503050406030204" pitchFamily="18" charset="0"/>
                                </a:rPr>
                                <m:t>𝑘</m:t>
                              </m:r>
                            </m:sub>
                          </m:sSub>
                        </m:e>
                      </m:d>
                      <m:d>
                        <m:dPr>
                          <m:begChr m:val="〈"/>
                          <m:endChr m:val=""/>
                          <m:ctrlPr>
                            <a:rPr lang="en-US" sz="2000" i="1">
                              <a:latin typeface="Cambria Math" panose="02040503050406030204" pitchFamily="18" charset="0"/>
                            </a:rPr>
                          </m:ctrlPr>
                        </m:dPr>
                        <m:e>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𝑐𝑜𝑛</m:t>
                                  </m:r>
                                </m:e>
                                <m:sub>
                                  <m:r>
                                    <a:rPr lang="en-US" sz="2000" i="1">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 </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𝑥</m:t>
                                  </m:r>
                                </m:e>
                                <m:sub>
                                  <m:r>
                                    <a:rPr lang="en-US" sz="2000" i="1">
                                      <a:solidFill>
                                        <a:srgbClr val="000000"/>
                                      </a:solidFill>
                                      <a:latin typeface="Cambria Math" panose="02040503050406030204" pitchFamily="18" charset="0"/>
                                    </a:rPr>
                                    <m:t>𝑘</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m:t>
                                  </m:r>
                                </m:e>
                                <m:sub>
                                  <m:r>
                                    <a:rPr lang="en-US" sz="2000" i="1">
                                      <a:solidFill>
                                        <a:srgbClr val="000000"/>
                                      </a:solidFill>
                                      <a:latin typeface="Cambria Math" panose="02040503050406030204" pitchFamily="18" charset="0"/>
                                    </a:rPr>
                                    <m:t>𝑘</m:t>
                                  </m:r>
                                </m:sub>
                              </m:sSub>
                            </m:e>
                          </m:d>
                        </m:e>
                      </m:d>
                    </m:oMath>
                  </m:oMathPara>
                </a14:m>
                <a:endParaRPr lang="en-US" sz="2000" i="1" dirty="0">
                  <a:solidFill>
                    <a:srgbClr val="000000"/>
                  </a:solidFill>
                  <a:latin typeface="Cambria Math" panose="02040503050406030204" pitchFamily="18" charset="0"/>
                </a:endParaRPr>
              </a:p>
              <a:p>
                <a14:m>
                  <m:oMath xmlns:m="http://schemas.openxmlformats.org/officeDocument/2006/math">
                    <m:r>
                      <a:rPr lang="en-US" sz="2000" b="0" i="0" smtClean="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𝑐𝑜𝑛</m:t>
                            </m:r>
                          </m:e>
                          <m:sub>
                            <m:r>
                              <a:rPr lang="en-US" sz="2000" i="1">
                                <a:solidFill>
                                  <a:srgbClr val="000000"/>
                                </a:solidFill>
                                <a:latin typeface="Cambria Math" panose="02040503050406030204" pitchFamily="18" charset="0"/>
                              </a:rPr>
                              <m:t>𝑘</m:t>
                            </m:r>
                          </m:sub>
                        </m:sSub>
                        <m:r>
                          <a:rPr lang="en-US" sz="2000" i="1" smtClean="0">
                            <a:solidFill>
                              <a:srgbClr val="000000"/>
                            </a:solidFill>
                            <a:latin typeface="Cambria Math" panose="02040503050406030204" pitchFamily="18" charset="0"/>
                          </a:rPr>
                          <m:t> </m:t>
                        </m:r>
                      </m:e>
                    </m:d>
                    <m:d>
                      <m:dPr>
                        <m:begChr m:val="〈"/>
                        <m:endChr m:val=""/>
                        <m:ctrlPr>
                          <a:rPr lang="en-US" sz="2000" i="1">
                            <a:latin typeface="Cambria Math" panose="02040503050406030204" pitchFamily="18" charset="0"/>
                          </a:rPr>
                        </m:ctrlPr>
                      </m:dPr>
                      <m:e>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𝑐𝑜𝑛</m:t>
                                </m:r>
                              </m:e>
                              <m:sub>
                                <m:r>
                                  <a:rPr lang="en-US" sz="2000" i="1">
                                    <a:solidFill>
                                      <a:srgbClr val="000000"/>
                                    </a:solidFill>
                                    <a:latin typeface="Cambria Math" panose="02040503050406030204" pitchFamily="18" charset="0"/>
                                  </a:rPr>
                                  <m:t>𝑘</m:t>
                                </m:r>
                              </m:sub>
                            </m:sSub>
                          </m:e>
                        </m:d>
                      </m:e>
                    </m:d>
                    <m:r>
                      <a:rPr lang="en-US" sz="2000" dirty="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𝑥</m:t>
                            </m:r>
                          </m:e>
                          <m:sub>
                            <m:r>
                              <a:rPr lang="en-US" sz="2000" i="1">
                                <a:solidFill>
                                  <a:srgbClr val="000000"/>
                                </a:solidFill>
                                <a:latin typeface="Cambria Math" panose="02040503050406030204" pitchFamily="18" charset="0"/>
                              </a:rPr>
                              <m:t>𝑘</m:t>
                            </m:r>
                          </m:sub>
                        </m:sSub>
                        <m:r>
                          <a:rPr lang="en-US" sz="2000" i="1" smtClean="0">
                            <a:solidFill>
                              <a:srgbClr val="000000"/>
                            </a:solidFill>
                            <a:latin typeface="Cambria Math" panose="02040503050406030204" pitchFamily="18" charset="0"/>
                          </a:rPr>
                          <m:t> </m:t>
                        </m:r>
                      </m:e>
                    </m:d>
                    <m:d>
                      <m:dPr>
                        <m:begChr m:val="〈"/>
                        <m:endChr m:val=""/>
                        <m:ctrlPr>
                          <a:rPr lang="en-US" sz="2000" i="1">
                            <a:latin typeface="Cambria Math" panose="02040503050406030204" pitchFamily="18" charset="0"/>
                          </a:rPr>
                        </m:ctrlPr>
                      </m:dPr>
                      <m:e>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𝑥</m:t>
                                </m:r>
                              </m:e>
                              <m:sub>
                                <m:r>
                                  <a:rPr lang="en-US" sz="2000" i="1">
                                    <a:solidFill>
                                      <a:srgbClr val="000000"/>
                                    </a:solidFill>
                                    <a:latin typeface="Cambria Math" panose="02040503050406030204" pitchFamily="18" charset="0"/>
                                  </a:rPr>
                                  <m:t>𝑘</m:t>
                                </m:r>
                              </m:sub>
                            </m:sSub>
                          </m:e>
                        </m:d>
                      </m:e>
                    </m:d>
                    <m:r>
                      <a:rPr lang="en-US" sz="2000" dirty="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m:t>
                            </m:r>
                          </m:e>
                          <m:sub>
                            <m:r>
                              <a:rPr lang="en-US" sz="2000" i="1">
                                <a:solidFill>
                                  <a:srgbClr val="000000"/>
                                </a:solidFill>
                                <a:latin typeface="Cambria Math" panose="02040503050406030204" pitchFamily="18" charset="0"/>
                              </a:rPr>
                              <m:t>𝑘</m:t>
                            </m:r>
                          </m:sub>
                        </m:sSub>
                      </m:e>
                    </m:d>
                    <m:d>
                      <m:dPr>
                        <m:begChr m:val="〈"/>
                        <m:endChr m:val=""/>
                        <m:ctrlPr>
                          <a:rPr lang="en-US" sz="2000" i="1">
                            <a:latin typeface="Cambria Math" panose="02040503050406030204" pitchFamily="18" charset="0"/>
                          </a:rPr>
                        </m:ctrlPr>
                      </m:dPr>
                      <m:e>
                        <m:d>
                          <m:dPr>
                            <m:begChr m:val=""/>
                            <m:endChr m:val="|"/>
                            <m:ctrlPr>
                              <a:rPr lang="en-US" sz="2000" i="1">
                                <a:latin typeface="Cambria Math" panose="02040503050406030204" pitchFamily="18" charset="0"/>
                              </a:rPr>
                            </m:ctrlPr>
                          </m:dPr>
                          <m:e>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m:t>
                                </m:r>
                              </m:e>
                              <m:sub>
                                <m:r>
                                  <a:rPr lang="en-US" sz="2000" i="1">
                                    <a:solidFill>
                                      <a:srgbClr val="000000"/>
                                    </a:solidFill>
                                    <a:latin typeface="Cambria Math" panose="02040503050406030204" pitchFamily="18" charset="0"/>
                                  </a:rPr>
                                  <m:t>𝑘</m:t>
                                </m:r>
                              </m:sub>
                            </m:sSub>
                          </m:e>
                        </m:d>
                      </m:e>
                    </m:d>
                  </m:oMath>
                </a14:m>
                <a:r>
                  <a:rPr lang="en-US" sz="2000" dirty="0">
                    <a:solidFill>
                      <a:schemeClr val="tx1"/>
                    </a:solidFill>
                  </a:rPr>
                  <a:t>=</a:t>
                </a:r>
                <a14:m>
                  <m:oMath xmlns:m="http://schemas.openxmlformats.org/officeDocument/2006/math">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𝑐𝑜𝑛</m:t>
                            </m:r>
                          </m:e>
                          <m:sub>
                            <m:r>
                              <a:rPr lang="en-US" sz="2000" i="1">
                                <a:solidFill>
                                  <a:srgbClr val="000000"/>
                                </a:solidFill>
                                <a:latin typeface="Cambria Math" panose="02040503050406030204" pitchFamily="18" charset="0"/>
                              </a:rPr>
                              <m:t>𝑘</m:t>
                            </m:r>
                          </m:sub>
                        </m:sSub>
                      </m:sub>
                    </m:sSub>
                    <m:r>
                      <a:rPr lang="en-US" sz="2000" dirty="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𝑥</m:t>
                            </m:r>
                          </m:e>
                          <m:sub>
                            <m:r>
                              <a:rPr lang="en-US" sz="2000" i="1">
                                <a:solidFill>
                                  <a:srgbClr val="000000"/>
                                </a:solidFill>
                                <a:latin typeface="Cambria Math" panose="02040503050406030204" pitchFamily="18" charset="0"/>
                              </a:rPr>
                              <m:t>𝑘</m:t>
                            </m:r>
                          </m:sub>
                        </m:sSub>
                      </m:sub>
                    </m:sSub>
                    <m:r>
                      <a:rPr lang="en-US" sz="2000" dirty="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𝑐</m:t>
                            </m:r>
                          </m:e>
                          <m:sub>
                            <m:r>
                              <a:rPr lang="en-US" sz="2000" i="1">
                                <a:solidFill>
                                  <a:srgbClr val="000000"/>
                                </a:solidFill>
                                <a:latin typeface="Cambria Math" panose="02040503050406030204" pitchFamily="18" charset="0"/>
                              </a:rPr>
                              <m:t>𝑘</m:t>
                            </m:r>
                          </m:sub>
                        </m:sSub>
                      </m:sub>
                    </m:sSub>
                  </m:oMath>
                </a14:m>
                <a:endParaRPr lang="en-US" sz="2000" dirty="0">
                  <a:solidFill>
                    <a:schemeClr val="tx1"/>
                  </a:solidFill>
                </a:endParaRPr>
              </a:p>
            </p:txBody>
          </p:sp>
        </mc:Choice>
        <mc:Fallback xmlns="">
          <p:sp>
            <p:nvSpPr>
              <p:cNvPr id="18" name="Object 10">
                <a:extLst>
                  <a:ext uri="{FF2B5EF4-FFF2-40B4-BE49-F238E27FC236}">
                    <a16:creationId xmlns:a16="http://schemas.microsoft.com/office/drawing/2014/main" id="{F9741BDD-503F-2B05-750E-C165575A2DC1}"/>
                  </a:ext>
                </a:extLst>
              </p:cNvPr>
              <p:cNvSpPr txBox="1">
                <a:spLocks noRot="1" noChangeAspect="1" noMove="1" noResize="1" noEditPoints="1" noAdjustHandles="1" noChangeArrowheads="1" noChangeShapeType="1" noTextEdit="1"/>
              </p:cNvSpPr>
              <p:nvPr/>
            </p:nvSpPr>
            <p:spPr bwMode="auto">
              <a:xfrm>
                <a:off x="571979" y="2543737"/>
                <a:ext cx="8281484" cy="455373"/>
              </a:xfrm>
              <a:prstGeom prst="rect">
                <a:avLst/>
              </a:prstGeom>
              <a:blipFill>
                <a:blip r:embed="rId8"/>
                <a:stretch>
                  <a:fillRect t="-106667" b="-2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Текстово поле 19">
                <a:extLst>
                  <a:ext uri="{FF2B5EF4-FFF2-40B4-BE49-F238E27FC236}">
                    <a16:creationId xmlns:a16="http://schemas.microsoft.com/office/drawing/2014/main" id="{6A58643E-6260-E4DF-DE95-A441CAAA6484}"/>
                  </a:ext>
                </a:extLst>
              </p:cNvPr>
              <p:cNvSpPr txBox="1"/>
              <p:nvPr/>
            </p:nvSpPr>
            <p:spPr>
              <a:xfrm>
                <a:off x="584190" y="4174621"/>
                <a:ext cx="6104334" cy="395429"/>
              </a:xfrm>
              <a:prstGeom prst="rect">
                <a:avLst/>
              </a:prstGeom>
              <a:noFill/>
            </p:spPr>
            <p:txBody>
              <a:bodyPr wrap="square">
                <a:spAutoFit/>
              </a:bodyPr>
              <a:lstStyle/>
              <a:p>
                <a:pPr algn="just"/>
                <a:r>
                  <a:rPr lang="en-US" dirty="0">
                    <a:solidFill>
                      <a:schemeClr val="tx1"/>
                    </a:solidFill>
                  </a:rPr>
                  <a:t>When </a:t>
                </a:r>
                <a14:m>
                  <m:oMath xmlns:m="http://schemas.openxmlformats.org/officeDocument/2006/math">
                    <m:sSub>
                      <m:sSubPr>
                        <m:ctrlPr>
                          <a:rPr lang="en-US" sz="1800" i="1" smtClean="0">
                            <a:solidFill>
                              <a:schemeClr val="tx1"/>
                            </a:solidFill>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𝜌</m:t>
                        </m:r>
                      </m:e>
                      <m:sub>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𝜓</m:t>
                            </m:r>
                          </m:e>
                          <m:sub>
                            <m:r>
                              <a:rPr lang="en-US" sz="1800" i="1">
                                <a:latin typeface="Cambria Math" panose="02040503050406030204" pitchFamily="18" charset="0"/>
                                <a:ea typeface="Cambria Math" panose="02040503050406030204" pitchFamily="18" charset="0"/>
                              </a:rPr>
                              <m:t>𝑘</m:t>
                            </m:r>
                          </m:sub>
                        </m:sSub>
                      </m:sub>
                    </m:sSub>
                  </m:oMath>
                </a14:m>
                <a:r>
                  <a:rPr lang="en-US" dirty="0">
                    <a:solidFill>
                      <a:schemeClr val="tx1"/>
                    </a:solidFill>
                  </a:rPr>
                  <a:t> is not separatable:</a:t>
                </a:r>
                <a:endParaRPr lang="en-US" sz="1800" dirty="0">
                  <a:solidFill>
                    <a:schemeClr val="tx1"/>
                  </a:solidFill>
                  <a:latin typeface="Arial" pitchFamily="34" charset="0"/>
                  <a:cs typeface="Arial" pitchFamily="34" charset="0"/>
                </a:endParaRPr>
              </a:p>
            </p:txBody>
          </p:sp>
        </mc:Choice>
        <mc:Fallback xmlns="">
          <p:sp>
            <p:nvSpPr>
              <p:cNvPr id="20" name="Текстово поле 19">
                <a:extLst>
                  <a:ext uri="{FF2B5EF4-FFF2-40B4-BE49-F238E27FC236}">
                    <a16:creationId xmlns:a16="http://schemas.microsoft.com/office/drawing/2014/main" id="{6A58643E-6260-E4DF-DE95-A441CAAA6484}"/>
                  </a:ext>
                </a:extLst>
              </p:cNvPr>
              <p:cNvSpPr txBox="1">
                <a:spLocks noRot="1" noChangeAspect="1" noMove="1" noResize="1" noEditPoints="1" noAdjustHandles="1" noChangeArrowheads="1" noChangeShapeType="1" noTextEdit="1"/>
              </p:cNvSpPr>
              <p:nvPr/>
            </p:nvSpPr>
            <p:spPr>
              <a:xfrm>
                <a:off x="584190" y="4174621"/>
                <a:ext cx="6104334" cy="395429"/>
              </a:xfrm>
              <a:prstGeom prst="rect">
                <a:avLst/>
              </a:prstGeom>
              <a:blipFill>
                <a:blip r:embed="rId9"/>
                <a:stretch>
                  <a:fillRect l="-899" t="-9231" b="-1692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Текстово поле 25">
                <a:extLst>
                  <a:ext uri="{FF2B5EF4-FFF2-40B4-BE49-F238E27FC236}">
                    <a16:creationId xmlns:a16="http://schemas.microsoft.com/office/drawing/2014/main" id="{6205F618-5C08-94E2-DF29-92DA14572E80}"/>
                  </a:ext>
                </a:extLst>
              </p:cNvPr>
              <p:cNvSpPr txBox="1"/>
              <p:nvPr/>
            </p:nvSpPr>
            <p:spPr>
              <a:xfrm>
                <a:off x="584190" y="5055999"/>
                <a:ext cx="5508191" cy="11364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𝑘</m:t>
                                  </m:r>
                                </m:sub>
                              </m:sSub>
                            </m:sub>
                          </m:sSub>
                          <m:r>
                            <a:rPr lang="en-US" i="1">
                              <a:solidFill>
                                <a:srgbClr val="000000"/>
                              </a:solidFill>
                              <a:latin typeface="Cambria Math" panose="02040503050406030204" pitchFamily="18" charset="0"/>
                            </a:rPr>
                            <m:t> </m:t>
                          </m:r>
                        </m:e>
                      </m:d>
                      <m:r>
                        <a:rPr lang="en-US" b="0" i="1" smtClean="0">
                          <a:solidFill>
                            <a:srgbClr val="000000"/>
                          </a:solidFill>
                          <a:latin typeface="Cambria Math" panose="02040503050406030204" pitchFamily="18" charset="0"/>
                        </a:rPr>
                        <m:t>=</m:t>
                      </m:r>
                      <m:sSub>
                        <m:sSubPr>
                          <m:ctrlPr>
                            <a:rPr lang="en-US" sz="180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𝑇𝑟</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m:t>
                                  </m:r>
                                </m:e>
                                <m:sub>
                                  <m:r>
                                    <a:rPr lang="en-US" i="1">
                                      <a:solidFill>
                                        <a:srgbClr val="000000"/>
                                      </a:solidFill>
                                      <a:latin typeface="Cambria Math" panose="02040503050406030204" pitchFamily="18" charset="0"/>
                                    </a:rPr>
                                    <m:t>𝑘</m:t>
                                  </m:r>
                                </m:sub>
                              </m:sSub>
                            </m:sub>
                          </m:sSub>
                        </m:sub>
                      </m:sSub>
                      <m:d>
                        <m:dPr>
                          <m:begChr m:val="["/>
                          <m:endChr m:val="]"/>
                          <m:ctrlPr>
                            <a:rPr lang="en-US" sz="1800" b="0" i="1" smtClean="0">
                              <a:solidFill>
                                <a:srgbClr val="000000"/>
                              </a:solidFill>
                              <a:latin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𝑇𝑟</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𝑐𝑜𝑛</m:t>
                                      </m:r>
                                    </m:e>
                                    <m:sub>
                                      <m:r>
                                        <a:rPr lang="en-US" i="1">
                                          <a:solidFill>
                                            <a:srgbClr val="000000"/>
                                          </a:solidFill>
                                          <a:latin typeface="Cambria Math" panose="02040503050406030204" pitchFamily="18" charset="0"/>
                                        </a:rPr>
                                        <m:t>𝑘</m:t>
                                      </m:r>
                                    </m:sub>
                                  </m:sSub>
                                </m:sub>
                              </m:sSub>
                            </m:sub>
                          </m:sSub>
                          <m:d>
                            <m:dPr>
                              <m:begChr m:val="["/>
                              <m:endChr m:val="]"/>
                              <m:ctrlPr>
                                <a:rPr lang="en-US" i="1">
                                  <a:solidFill>
                                    <a:srgbClr val="000000"/>
                                  </a:solidFill>
                                  <a:latin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𝜓</m:t>
                                      </m:r>
                                    </m:e>
                                    <m:sub>
                                      <m:r>
                                        <a:rPr lang="en-US" i="1">
                                          <a:latin typeface="Cambria Math" panose="02040503050406030204" pitchFamily="18" charset="0"/>
                                          <a:ea typeface="Cambria Math" panose="02040503050406030204" pitchFamily="18" charset="0"/>
                                        </a:rPr>
                                        <m:t>𝑘</m:t>
                                      </m:r>
                                    </m:sub>
                                  </m:sSub>
                                </m:sub>
                              </m:sSub>
                            </m:e>
                          </m:d>
                        </m:e>
                      </m:d>
                      <m:r>
                        <a:rPr lang="en-US" sz="1800" b="0" i="1" smtClean="0">
                          <a:solidFill>
                            <a:srgbClr val="000000"/>
                          </a:solidFill>
                          <a:latin typeface="Cambria Math" panose="02040503050406030204" pitchFamily="18" charset="0"/>
                        </a:rPr>
                        <m:t>=</m:t>
                      </m:r>
                      <m:nary>
                        <m:naryPr>
                          <m:chr m:val="∑"/>
                          <m:limLoc m:val="subSup"/>
                          <m:supHide m:val="on"/>
                          <m:ctrlPr>
                            <a:rPr lang="en-US" sz="1800" b="0" i="1" smtClean="0">
                              <a:solidFill>
                                <a:srgbClr val="000000"/>
                              </a:solidFill>
                              <a:latin typeface="Cambria Math" panose="02040503050406030204" pitchFamily="18" charset="0"/>
                            </a:rPr>
                          </m:ctrlPr>
                        </m:naryPr>
                        <m:sub>
                          <m:r>
                            <m:rPr>
                              <m:brk m:alnAt="9"/>
                            </m:rPr>
                            <a:rPr lang="en-US" sz="1800" b="0" i="1" smtClean="0">
                              <a:solidFill>
                                <a:srgbClr val="000000"/>
                              </a:solidFill>
                              <a:latin typeface="Cambria Math" panose="02040503050406030204" pitchFamily="18" charset="0"/>
                            </a:rPr>
                            <m:t>𝑗</m:t>
                          </m:r>
                        </m:sub>
                        <m:sup/>
                        <m:e>
                          <m:d>
                            <m:dPr>
                              <m:ctrlPr>
                                <a:rPr lang="en-US" sz="1800" b="0" i="1" smtClean="0">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acc>
                                    <m:accPr>
                                      <m:chr m:val="̂"/>
                                      <m:ctrlPr>
                                        <a:rPr lang="en-US" sz="1800" i="1" smtClean="0">
                                          <a:solidFill>
                                            <a:srgbClr val="000000"/>
                                          </a:solidFill>
                                          <a:latin typeface="Cambria Math" panose="02040503050406030204" pitchFamily="18" charset="0"/>
                                          <a:ea typeface="Cambria Math" panose="02040503050406030204" pitchFamily="18" charset="0"/>
                                        </a:rPr>
                                      </m:ctrlPr>
                                    </m:accPr>
                                    <m:e>
                                      <m:r>
                                        <a:rPr lang="en-US" i="1">
                                          <a:solidFill>
                                            <a:srgbClr val="000000"/>
                                          </a:solidFill>
                                          <a:latin typeface="Cambria Math" panose="02040503050406030204" pitchFamily="18" charset="0"/>
                                          <a:ea typeface="Cambria Math" panose="02040503050406030204" pitchFamily="18" charset="0"/>
                                        </a:rPr>
                                        <m:t>𝐼</m:t>
                                      </m:r>
                                    </m:e>
                                  </m:acc>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𝑘</m:t>
                                          </m:r>
                                        </m:sub>
                                      </m:sSub>
                                    </m:sub>
                                  </m:sSub>
                                </m:sub>
                              </m:sSub>
                              <m:r>
                                <a:rPr lang="en-US" dirty="0">
                                  <a:latin typeface="Cambria Math" panose="02040503050406030204" pitchFamily="18" charset="0"/>
                                  <a:ea typeface="Cambria Math" panose="02040503050406030204" pitchFamily="18" charset="0"/>
                                </a:rPr>
                                <m:t>⊗</m:t>
                              </m:r>
                              <m:sSub>
                                <m:sSubPr>
                                  <m:ctrlPr>
                                    <a:rPr lang="en-US" i="1" dirty="0" smtClean="0">
                                      <a:latin typeface="Cambria Math" panose="02040503050406030204" pitchFamily="18" charset="0"/>
                                      <a:ea typeface="Cambria Math" panose="02040503050406030204" pitchFamily="18" charset="0"/>
                                    </a:rPr>
                                  </m:ctrlPr>
                                </m:sSubPr>
                                <m:e>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r>
                                            <a:rPr lang="en-US" i="1">
                                              <a:latin typeface="Cambria Math" panose="02040503050406030204" pitchFamily="18" charset="0"/>
                                            </a:rPr>
                                            <m:t>𝑗</m:t>
                                          </m:r>
                                        </m:e>
                                      </m:d>
                                    </m:e>
                                  </m:d>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m:t>
                                          </m:r>
                                        </m:e>
                                        <m:sub>
                                          <m:r>
                                            <a:rPr lang="en-US" i="1">
                                              <a:solidFill>
                                                <a:srgbClr val="000000"/>
                                              </a:solidFill>
                                              <a:latin typeface="Cambria Math" panose="02040503050406030204" pitchFamily="18" charset="0"/>
                                            </a:rPr>
                                            <m:t>𝑘</m:t>
                                          </m:r>
                                        </m:sub>
                                      </m:sSub>
                                    </m:sub>
                                  </m:sSub>
                                </m:sub>
                              </m:sSub>
                            </m:e>
                          </m:d>
                        </m:e>
                      </m:nary>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𝑇𝑟</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𝑐𝑜𝑛</m:t>
                                  </m:r>
                                </m:e>
                                <m:sub>
                                  <m:r>
                                    <a:rPr lang="en-US" i="1">
                                      <a:solidFill>
                                        <a:srgbClr val="000000"/>
                                      </a:solidFill>
                                      <a:latin typeface="Cambria Math" panose="02040503050406030204" pitchFamily="18" charset="0"/>
                                    </a:rPr>
                                    <m:t>𝑘</m:t>
                                  </m:r>
                                </m:sub>
                              </m:sSub>
                            </m:sub>
                          </m:sSub>
                        </m:sub>
                      </m:sSub>
                      <m:d>
                        <m:dPr>
                          <m:begChr m:val="["/>
                          <m:endChr m:val="]"/>
                          <m:ctrlPr>
                            <a:rPr lang="en-US" i="1">
                              <a:solidFill>
                                <a:srgbClr val="000000"/>
                              </a:solidFill>
                              <a:latin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𝜓</m:t>
                                  </m:r>
                                </m:e>
                                <m:sub>
                                  <m:r>
                                    <a:rPr lang="en-US" i="1">
                                      <a:latin typeface="Cambria Math" panose="02040503050406030204" pitchFamily="18" charset="0"/>
                                      <a:ea typeface="Cambria Math" panose="02040503050406030204" pitchFamily="18" charset="0"/>
                                    </a:rPr>
                                    <m:t>𝑘</m:t>
                                  </m:r>
                                </m:sub>
                              </m:sSub>
                            </m:sub>
                          </m:sSub>
                        </m:e>
                      </m:d>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ea typeface="Cambria Math" panose="02040503050406030204" pitchFamily="18" charset="0"/>
                                    </a:rPr>
                                  </m:ctrlPr>
                                </m:accPr>
                                <m:e>
                                  <m:r>
                                    <a:rPr lang="en-US" i="1">
                                      <a:solidFill>
                                        <a:srgbClr val="000000"/>
                                      </a:solidFill>
                                      <a:latin typeface="Cambria Math" panose="02040503050406030204" pitchFamily="18" charset="0"/>
                                      <a:ea typeface="Cambria Math" panose="02040503050406030204" pitchFamily="18" charset="0"/>
                                    </a:rPr>
                                    <m:t>𝐼</m:t>
                                  </m:r>
                                </m:e>
                              </m:acc>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𝑘</m:t>
                                      </m:r>
                                    </m:sub>
                                  </m:sSub>
                                </m:sub>
                              </m:sSub>
                            </m:sub>
                          </m:sSub>
                          <m:r>
                            <a:rPr lang="en-US" dirty="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ea typeface="Cambria Math" panose="02040503050406030204" pitchFamily="18" charset="0"/>
                                </a:rPr>
                              </m:ctrlPr>
                            </m:sSubPr>
                            <m:e>
                              <m:d>
                                <m:dPr>
                                  <m:begChr m:val="|"/>
                                  <m:endChr m:val="⟩"/>
                                  <m:ctrlPr>
                                    <a:rPr lang="en-US" i="1">
                                      <a:latin typeface="Cambria Math" panose="02040503050406030204" pitchFamily="18" charset="0"/>
                                    </a:rPr>
                                  </m:ctrlPr>
                                </m:dPr>
                                <m:e>
                                  <m:r>
                                    <a:rPr lang="en-US" i="1">
                                      <a:latin typeface="Cambria Math" panose="02040503050406030204" pitchFamily="18" charset="0"/>
                                    </a:rPr>
                                    <m:t>𝑗</m:t>
                                  </m:r>
                                </m:e>
                              </m:d>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m:t>
                                      </m:r>
                                    </m:e>
                                    <m:sub>
                                      <m:r>
                                        <a:rPr lang="en-US" i="1">
                                          <a:solidFill>
                                            <a:srgbClr val="000000"/>
                                          </a:solidFill>
                                          <a:latin typeface="Cambria Math" panose="02040503050406030204" pitchFamily="18" charset="0"/>
                                        </a:rPr>
                                        <m:t>𝑘</m:t>
                                      </m:r>
                                    </m:sub>
                                  </m:sSub>
                                </m:sub>
                              </m:sSub>
                            </m:sub>
                          </m:sSub>
                        </m:e>
                      </m:d>
                    </m:oMath>
                  </m:oMathPara>
                </a14:m>
                <a:endParaRPr lang="en-GB" dirty="0"/>
              </a:p>
            </p:txBody>
          </p:sp>
        </mc:Choice>
        <mc:Fallback xmlns="">
          <p:sp>
            <p:nvSpPr>
              <p:cNvPr id="26" name="Текстово поле 25">
                <a:extLst>
                  <a:ext uri="{FF2B5EF4-FFF2-40B4-BE49-F238E27FC236}">
                    <a16:creationId xmlns:a16="http://schemas.microsoft.com/office/drawing/2014/main" id="{6205F618-5C08-94E2-DF29-92DA14572E80}"/>
                  </a:ext>
                </a:extLst>
              </p:cNvPr>
              <p:cNvSpPr txBox="1">
                <a:spLocks noRot="1" noChangeAspect="1" noMove="1" noResize="1" noEditPoints="1" noAdjustHandles="1" noChangeArrowheads="1" noChangeShapeType="1" noTextEdit="1"/>
              </p:cNvSpPr>
              <p:nvPr/>
            </p:nvSpPr>
            <p:spPr>
              <a:xfrm>
                <a:off x="584190" y="5055999"/>
                <a:ext cx="5508191" cy="113640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Текстово поле 26">
                <a:extLst>
                  <a:ext uri="{FF2B5EF4-FFF2-40B4-BE49-F238E27FC236}">
                    <a16:creationId xmlns:a16="http://schemas.microsoft.com/office/drawing/2014/main" id="{C2A3FEF0-0C6C-1BE6-E1B2-E963B612A883}"/>
                  </a:ext>
                </a:extLst>
              </p:cNvPr>
              <p:cNvSpPr txBox="1"/>
              <p:nvPr/>
            </p:nvSpPr>
            <p:spPr>
              <a:xfrm>
                <a:off x="591002" y="4472788"/>
                <a:ext cx="6700977" cy="6434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𝑇𝑟</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𝑐𝑜𝑛</m:t>
                                  </m:r>
                                </m:e>
                                <m:sub>
                                  <m:r>
                                    <a:rPr lang="en-US" i="1">
                                      <a:solidFill>
                                        <a:srgbClr val="000000"/>
                                      </a:solidFill>
                                      <a:latin typeface="Cambria Math" panose="02040503050406030204" pitchFamily="18" charset="0"/>
                                    </a:rPr>
                                    <m:t>𝑘</m:t>
                                  </m:r>
                                </m:sub>
                              </m:sSub>
                            </m:sub>
                          </m:sSub>
                        </m:sub>
                      </m:sSub>
                      <m:d>
                        <m:dPr>
                          <m:begChr m:val="["/>
                          <m:endChr m:val="]"/>
                          <m:ctrlPr>
                            <a:rPr lang="en-US" sz="1800" b="0" i="1" smtClean="0">
                              <a:solidFill>
                                <a:srgbClr val="000000"/>
                              </a:solidFill>
                              <a:latin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𝜓</m:t>
                                  </m:r>
                                </m:e>
                                <m:sub>
                                  <m:r>
                                    <a:rPr lang="en-US" i="1">
                                      <a:latin typeface="Cambria Math" panose="02040503050406030204" pitchFamily="18" charset="0"/>
                                      <a:ea typeface="Cambria Math" panose="02040503050406030204" pitchFamily="18" charset="0"/>
                                    </a:rPr>
                                    <m:t>𝑘</m:t>
                                  </m:r>
                                </m:sub>
                              </m:sSub>
                            </m:sub>
                          </m:sSub>
                        </m:e>
                      </m:d>
                      <m:r>
                        <a:rPr lang="en-US" sz="1800" b="0" i="1" smtClean="0">
                          <a:solidFill>
                            <a:srgbClr val="000000"/>
                          </a:solidFill>
                          <a:latin typeface="Cambria Math" panose="02040503050406030204" pitchFamily="18" charset="0"/>
                        </a:rPr>
                        <m:t>=</m:t>
                      </m:r>
                      <m:nary>
                        <m:naryPr>
                          <m:chr m:val="∑"/>
                          <m:limLoc m:val="subSup"/>
                          <m:supHide m:val="on"/>
                          <m:ctrlPr>
                            <a:rPr lang="en-US" sz="1800" b="0" i="1" smtClean="0">
                              <a:solidFill>
                                <a:srgbClr val="000000"/>
                              </a:solidFill>
                              <a:latin typeface="Cambria Math" panose="02040503050406030204" pitchFamily="18" charset="0"/>
                            </a:rPr>
                          </m:ctrlPr>
                        </m:naryPr>
                        <m:sub>
                          <m:r>
                            <m:rPr>
                              <m:brk m:alnAt="9"/>
                            </m:rPr>
                            <a:rPr lang="en-US" sz="1800" b="0" i="1" smtClean="0">
                              <a:solidFill>
                                <a:srgbClr val="000000"/>
                              </a:solidFill>
                              <a:latin typeface="Cambria Math" panose="02040503050406030204" pitchFamily="18" charset="0"/>
                            </a:rPr>
                            <m:t>𝑗</m:t>
                          </m:r>
                        </m:sub>
                        <m:sup/>
                        <m:e>
                          <m:d>
                            <m:dPr>
                              <m:ctrlPr>
                                <a:rPr lang="en-US" sz="1800" b="0" i="1" smtClean="0">
                                  <a:solidFill>
                                    <a:srgbClr val="000000"/>
                                  </a:solidFill>
                                  <a:latin typeface="Cambria Math" panose="02040503050406030204" pitchFamily="18" charset="0"/>
                                </a:rPr>
                              </m:ctrlPr>
                            </m:dPr>
                            <m:e>
                              <m:sSub>
                                <m:sSubPr>
                                  <m:ctrlPr>
                                    <a:rPr lang="en-US" i="1" dirty="0">
                                      <a:latin typeface="Cambria Math" panose="02040503050406030204" pitchFamily="18" charset="0"/>
                                      <a:ea typeface="Cambria Math" panose="02040503050406030204" pitchFamily="18" charset="0"/>
                                    </a:rPr>
                                  </m:ctrlPr>
                                </m:sSubPr>
                                <m:e>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r>
                                            <a:rPr lang="en-US" i="1">
                                              <a:latin typeface="Cambria Math" panose="02040503050406030204" pitchFamily="18" charset="0"/>
                                            </a:rPr>
                                            <m:t>𝑗</m:t>
                                          </m:r>
                                        </m:e>
                                      </m:d>
                                    </m:e>
                                  </m:d>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𝑐𝑜𝑛</m:t>
                                          </m:r>
                                        </m:e>
                                        <m:sub>
                                          <m:r>
                                            <a:rPr lang="en-US" i="1">
                                              <a:solidFill>
                                                <a:srgbClr val="000000"/>
                                              </a:solidFill>
                                              <a:latin typeface="Cambria Math" panose="02040503050406030204" pitchFamily="18" charset="0"/>
                                            </a:rPr>
                                            <m:t>𝑘</m:t>
                                          </m:r>
                                        </m:sub>
                                      </m:sSub>
                                    </m:sub>
                                  </m:sSub>
                                </m:sub>
                              </m:sSub>
                              <m:r>
                                <a:rPr lang="en-US" dirty="0">
                                  <a:latin typeface="Cambria Math" panose="02040503050406030204" pitchFamily="18" charset="0"/>
                                  <a:ea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sz="1800" i="1" smtClean="0">
                                          <a:solidFill>
                                            <a:srgbClr val="000000"/>
                                          </a:solidFill>
                                          <a:latin typeface="Cambria Math" panose="02040503050406030204" pitchFamily="18" charset="0"/>
                                          <a:ea typeface="Cambria Math" panose="02040503050406030204" pitchFamily="18" charset="0"/>
                                        </a:rPr>
                                      </m:ctrlPr>
                                    </m:accPr>
                                    <m:e>
                                      <m:r>
                                        <a:rPr lang="en-US" i="1">
                                          <a:solidFill>
                                            <a:srgbClr val="000000"/>
                                          </a:solidFill>
                                          <a:latin typeface="Cambria Math" panose="02040503050406030204" pitchFamily="18" charset="0"/>
                                          <a:ea typeface="Cambria Math" panose="02040503050406030204" pitchFamily="18" charset="0"/>
                                        </a:rPr>
                                        <m:t>𝐼</m:t>
                                      </m:r>
                                    </m:e>
                                  </m:acc>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𝑘</m:t>
                                          </m:r>
                                        </m:sub>
                                      </m:sSub>
                                    </m:sub>
                                  </m:sSub>
                                  <m:r>
                                    <a:rPr lang="en-US" dirty="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m:t>
                                          </m:r>
                                        </m:e>
                                        <m:sub>
                                          <m:r>
                                            <a:rPr lang="en-US" i="1">
                                              <a:solidFill>
                                                <a:srgbClr val="000000"/>
                                              </a:solidFill>
                                              <a:latin typeface="Cambria Math" panose="02040503050406030204" pitchFamily="18" charset="0"/>
                                            </a:rPr>
                                            <m:t>𝑘</m:t>
                                          </m:r>
                                        </m:sub>
                                      </m:sSub>
                                    </m:sub>
                                  </m:sSub>
                                </m:sub>
                              </m:sSub>
                            </m:e>
                          </m:d>
                        </m:e>
                      </m:nary>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𝜓</m:t>
                              </m:r>
                            </m:e>
                            <m:sub>
                              <m:r>
                                <a:rPr lang="en-US" i="1">
                                  <a:latin typeface="Cambria Math" panose="02040503050406030204" pitchFamily="18" charset="0"/>
                                  <a:ea typeface="Cambria Math" panose="02040503050406030204" pitchFamily="18" charset="0"/>
                                </a:rPr>
                                <m:t>𝑘</m:t>
                              </m:r>
                            </m:sub>
                          </m:sSub>
                        </m:sub>
                      </m:sSub>
                      <m:d>
                        <m:dPr>
                          <m:ctrlPr>
                            <a:rPr lang="en-US" i="1">
                              <a:solidFill>
                                <a:srgbClr val="000000"/>
                              </a:solidFill>
                              <a:latin typeface="Cambria Math" panose="02040503050406030204" pitchFamily="18" charset="0"/>
                            </a:rPr>
                          </m:ctrlPr>
                        </m:dPr>
                        <m:e>
                          <m:sSub>
                            <m:sSubPr>
                              <m:ctrlPr>
                                <a:rPr lang="en-US" i="1" dirty="0">
                                  <a:latin typeface="Cambria Math" panose="02040503050406030204" pitchFamily="18" charset="0"/>
                                  <a:ea typeface="Cambria Math" panose="02040503050406030204" pitchFamily="18" charset="0"/>
                                </a:rPr>
                              </m:ctrlPr>
                            </m:sSubPr>
                            <m:e>
                              <m:d>
                                <m:dPr>
                                  <m:begChr m:val="|"/>
                                  <m:endChr m:val="⟩"/>
                                  <m:ctrlPr>
                                    <a:rPr lang="en-US" i="1">
                                      <a:latin typeface="Cambria Math" panose="02040503050406030204" pitchFamily="18" charset="0"/>
                                    </a:rPr>
                                  </m:ctrlPr>
                                </m:dPr>
                                <m:e>
                                  <m:r>
                                    <a:rPr lang="en-US" i="1">
                                      <a:latin typeface="Cambria Math" panose="02040503050406030204" pitchFamily="18" charset="0"/>
                                    </a:rPr>
                                    <m:t>𝑗</m:t>
                                  </m:r>
                                </m:e>
                              </m:d>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𝑐𝑜𝑛</m:t>
                                      </m:r>
                                    </m:e>
                                    <m:sub>
                                      <m:r>
                                        <a:rPr lang="en-US" i="1">
                                          <a:solidFill>
                                            <a:srgbClr val="000000"/>
                                          </a:solidFill>
                                          <a:latin typeface="Cambria Math" panose="02040503050406030204" pitchFamily="18" charset="0"/>
                                        </a:rPr>
                                        <m:t>𝑘</m:t>
                                      </m:r>
                                    </m:sub>
                                  </m:sSub>
                                </m:sub>
                              </m:sSub>
                            </m:sub>
                          </m:sSub>
                          <m:sSub>
                            <m:sSubPr>
                              <m:ctrlPr>
                                <a:rPr lang="en-US" i="1">
                                  <a:solidFill>
                                    <a:srgbClr val="000000"/>
                                  </a:solidFill>
                                  <a:latin typeface="Cambria Math" panose="02040503050406030204" pitchFamily="18" charset="0"/>
                                </a:rPr>
                              </m:ctrlPr>
                            </m:sSubPr>
                            <m:e>
                              <m:r>
                                <a:rPr lang="en-US" dirty="0">
                                  <a:latin typeface="Cambria Math" panose="02040503050406030204" pitchFamily="18" charset="0"/>
                                  <a:ea typeface="Cambria Math" panose="02040503050406030204" pitchFamily="18" charset="0"/>
                                </a:rPr>
                                <m:t>⊗</m:t>
                              </m:r>
                              <m:acc>
                                <m:accPr>
                                  <m:chr m:val="̂"/>
                                  <m:ctrlPr>
                                    <a:rPr lang="en-US" i="1">
                                      <a:solidFill>
                                        <a:srgbClr val="000000"/>
                                      </a:solidFill>
                                      <a:latin typeface="Cambria Math" panose="02040503050406030204" pitchFamily="18" charset="0"/>
                                      <a:ea typeface="Cambria Math" panose="02040503050406030204" pitchFamily="18" charset="0"/>
                                    </a:rPr>
                                  </m:ctrlPr>
                                </m:accPr>
                                <m:e>
                                  <m:r>
                                    <a:rPr lang="en-US" i="1">
                                      <a:solidFill>
                                        <a:srgbClr val="000000"/>
                                      </a:solidFill>
                                      <a:latin typeface="Cambria Math" panose="02040503050406030204" pitchFamily="18" charset="0"/>
                                      <a:ea typeface="Cambria Math" panose="02040503050406030204" pitchFamily="18" charset="0"/>
                                    </a:rPr>
                                    <m:t>𝐼</m:t>
                                  </m:r>
                                </m:e>
                              </m:acc>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𝑘</m:t>
                                      </m:r>
                                    </m:sub>
                                  </m:sSub>
                                </m:sub>
                              </m:sSub>
                              <m:r>
                                <a:rPr lang="en-US" dirty="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𝑐</m:t>
                                      </m:r>
                                    </m:e>
                                    <m:sub>
                                      <m:r>
                                        <a:rPr lang="en-US" i="1">
                                          <a:solidFill>
                                            <a:srgbClr val="000000"/>
                                          </a:solidFill>
                                          <a:latin typeface="Cambria Math" panose="02040503050406030204" pitchFamily="18" charset="0"/>
                                        </a:rPr>
                                        <m:t>𝑘</m:t>
                                      </m:r>
                                    </m:sub>
                                  </m:sSub>
                                </m:sub>
                              </m:sSub>
                            </m:sub>
                          </m:sSub>
                        </m:e>
                      </m:d>
                    </m:oMath>
                  </m:oMathPara>
                </a14:m>
                <a:endParaRPr lang="en-GB" dirty="0"/>
              </a:p>
            </p:txBody>
          </p:sp>
        </mc:Choice>
        <mc:Fallback xmlns="">
          <p:sp>
            <p:nvSpPr>
              <p:cNvPr id="27" name="Текстово поле 26">
                <a:extLst>
                  <a:ext uri="{FF2B5EF4-FFF2-40B4-BE49-F238E27FC236}">
                    <a16:creationId xmlns:a16="http://schemas.microsoft.com/office/drawing/2014/main" id="{C2A3FEF0-0C6C-1BE6-E1B2-E963B612A883}"/>
                  </a:ext>
                </a:extLst>
              </p:cNvPr>
              <p:cNvSpPr txBox="1">
                <a:spLocks noRot="1" noChangeAspect="1" noMove="1" noResize="1" noEditPoints="1" noAdjustHandles="1" noChangeArrowheads="1" noChangeShapeType="1" noTextEdit="1"/>
              </p:cNvSpPr>
              <p:nvPr/>
            </p:nvSpPr>
            <p:spPr>
              <a:xfrm>
                <a:off x="591002" y="4472788"/>
                <a:ext cx="6700977" cy="643446"/>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Текстово поле 14">
                <a:extLst>
                  <a:ext uri="{FF2B5EF4-FFF2-40B4-BE49-F238E27FC236}">
                    <a16:creationId xmlns:a16="http://schemas.microsoft.com/office/drawing/2014/main" id="{B5FECAA8-60DD-173C-800E-7134CAC9D2A5}"/>
                  </a:ext>
                </a:extLst>
              </p:cNvPr>
              <p:cNvSpPr txBox="1"/>
              <p:nvPr/>
            </p:nvSpPr>
            <p:spPr>
              <a:xfrm>
                <a:off x="1345919" y="6227619"/>
                <a:ext cx="5946060" cy="415178"/>
              </a:xfrm>
              <a:prstGeom prst="rect">
                <a:avLst/>
              </a:prstGeom>
              <a:noFill/>
            </p:spPr>
            <p:txBody>
              <a:bodyPr wrap="square">
                <a:spAutoFit/>
              </a:bodyPr>
              <a:lstStyle/>
              <a:p>
                <a:r>
                  <a:rPr lang="en-US" dirty="0">
                    <a:ea typeface="Cambria Math" panose="02040503050406030204" pitchFamily="18" charset="0"/>
                  </a:rPr>
                  <a:t>M</a:t>
                </a:r>
                <a14:m>
                  <m:oMath xmlns:m="http://schemas.openxmlformats.org/officeDocument/2006/math">
                    <m:d>
                      <m:dPr>
                        <m:begChr m:val="["/>
                        <m:endChr m:val="]"/>
                        <m:ctrlPr>
                          <a:rPr lang="en-US"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𝑥</m:t>
                                </m:r>
                              </m:e>
                              <m:sub>
                                <m:r>
                                  <a:rPr lang="en-US" i="1">
                                    <a:solidFill>
                                      <a:srgbClr val="000000"/>
                                    </a:solidFill>
                                    <a:latin typeface="Cambria Math" panose="02040503050406030204" pitchFamily="18" charset="0"/>
                                  </a:rPr>
                                  <m:t>𝑘</m:t>
                                </m:r>
                              </m:sub>
                            </m:sSub>
                          </m:sub>
                        </m:sSub>
                        <m:r>
                          <a:rPr lang="en-US" i="1">
                            <a:solidFill>
                              <a:srgbClr val="000000"/>
                            </a:solidFill>
                            <a:latin typeface="Cambria Math" panose="02040503050406030204" pitchFamily="18" charset="0"/>
                          </a:rPr>
                          <m:t> </m:t>
                        </m:r>
                      </m:e>
                    </m:d>
                  </m:oMath>
                </a14:m>
                <a:r>
                  <a:rPr lang="en-US" dirty="0"/>
                  <a:t> - </a:t>
                </a:r>
                <a:r>
                  <a:rPr lang="bg-BG" dirty="0"/>
                  <a:t>измерване на регистъра на върховете</a:t>
                </a:r>
                <a:endParaRPr lang="en-US" dirty="0"/>
              </a:p>
            </p:txBody>
          </p:sp>
        </mc:Choice>
        <mc:Fallback xmlns="">
          <p:sp>
            <p:nvSpPr>
              <p:cNvPr id="15" name="Текстово поле 14">
                <a:extLst>
                  <a:ext uri="{FF2B5EF4-FFF2-40B4-BE49-F238E27FC236}">
                    <a16:creationId xmlns:a16="http://schemas.microsoft.com/office/drawing/2014/main" id="{B5FECAA8-60DD-173C-800E-7134CAC9D2A5}"/>
                  </a:ext>
                </a:extLst>
              </p:cNvPr>
              <p:cNvSpPr txBox="1">
                <a:spLocks noRot="1" noChangeAspect="1" noMove="1" noResize="1" noEditPoints="1" noAdjustHandles="1" noChangeArrowheads="1" noChangeShapeType="1" noTextEdit="1"/>
              </p:cNvSpPr>
              <p:nvPr/>
            </p:nvSpPr>
            <p:spPr>
              <a:xfrm>
                <a:off x="1345919" y="6227619"/>
                <a:ext cx="5946060" cy="415178"/>
              </a:xfrm>
              <a:prstGeom prst="rect">
                <a:avLst/>
              </a:prstGeom>
              <a:blipFill>
                <a:blip r:embed="rId12"/>
                <a:stretch>
                  <a:fillRect l="-923" t="-4412" b="-16176"/>
                </a:stretch>
              </a:blipFill>
            </p:spPr>
            <p:txBody>
              <a:bodyPr/>
              <a:lstStyle/>
              <a:p>
                <a:r>
                  <a:rPr lang="en-US">
                    <a:noFill/>
                  </a:rPr>
                  <a:t> </a:t>
                </a:r>
              </a:p>
            </p:txBody>
          </p:sp>
        </mc:Fallback>
      </mc:AlternateContent>
    </p:spTree>
    <p:extLst>
      <p:ext uri="{BB962C8B-B14F-4D97-AF65-F5344CB8AC3E}">
        <p14:creationId xmlns:p14="http://schemas.microsoft.com/office/powerpoint/2010/main" val="37026743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ерига">
  <a:themeElements>
    <a:clrScheme name="По избор 2">
      <a:dk1>
        <a:srgbClr val="FFFFFF"/>
      </a:dk1>
      <a:lt1>
        <a:srgbClr val="000000"/>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ерига">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TM04033919[[fn=Верига]]</Template>
  <TotalTime>65856</TotalTime>
  <Words>3940</Words>
  <Application>Microsoft Office PowerPoint</Application>
  <PresentationFormat>On-screen Show (4:3)</PresentationFormat>
  <Paragraphs>515</Paragraphs>
  <Slides>53</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53</vt:i4>
      </vt:variant>
    </vt:vector>
  </HeadingPairs>
  <TitlesOfParts>
    <vt:vector size="65" baseType="lpstr">
      <vt:lpstr>PMingLiU</vt:lpstr>
      <vt:lpstr>Arial</vt:lpstr>
      <vt:lpstr>Calibri</vt:lpstr>
      <vt:lpstr>Cambria</vt:lpstr>
      <vt:lpstr>Cambria Math</vt:lpstr>
      <vt:lpstr>Constantia</vt:lpstr>
      <vt:lpstr>Symbol</vt:lpstr>
      <vt:lpstr>Times New Roman</vt:lpstr>
      <vt:lpstr>Times New Roman Cyr</vt:lpstr>
      <vt:lpstr>Trebuchet MS</vt:lpstr>
      <vt:lpstr>Wingdings</vt:lpstr>
      <vt:lpstr>Верига</vt:lpstr>
      <vt:lpstr>High robustness quantum random walk search algorithm with qudit Householder traversing coin</vt:lpstr>
      <vt:lpstr>PowerPoint Presentation</vt:lpstr>
      <vt:lpstr>Introduction</vt:lpstr>
      <vt:lpstr>PowerPoint Presentation</vt:lpstr>
      <vt:lpstr>Quantum Circuit Components</vt:lpstr>
      <vt:lpstr>PowerPoint Presentation</vt:lpstr>
      <vt:lpstr>PowerPoint Presentation</vt:lpstr>
      <vt:lpstr>PowerPoint Presentation</vt:lpstr>
      <vt:lpstr>PowerPoint Presentation</vt:lpstr>
      <vt:lpstr>Example</vt:lpstr>
      <vt:lpstr>PowerPoint Presentation</vt:lpstr>
      <vt:lpstr>Robustness of QRWS with modified coin</vt:lpstr>
      <vt:lpstr>PowerPoint Presentation</vt:lpstr>
      <vt:lpstr>PowerPoint Presentation</vt:lpstr>
      <vt:lpstr>PowerPoint Presentation</vt:lpstr>
      <vt:lpstr>PowerPoint Presentation</vt:lpstr>
      <vt:lpstr>Robustness of QRWS with Qudit Coin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Quantum technologies for single molecular ions </vt:lpstr>
      <vt:lpstr>PowerPoint Presentation</vt:lpstr>
      <vt:lpstr>PowerPoint Presentation</vt:lpstr>
      <vt:lpstr>PowerPoint Presentation</vt:lpstr>
      <vt:lpstr>PowerPoint Presentation</vt:lpstr>
      <vt:lpstr>Thank you for your attention!</vt:lpstr>
      <vt:lpstr>Example 2</vt:lpstr>
      <vt:lpstr>Example 2</vt:lpstr>
      <vt:lpstr>Example 2</vt:lpstr>
      <vt:lpstr>Example 2</vt:lpstr>
      <vt:lpstr>Example 2</vt:lpstr>
      <vt:lpstr>Example 2</vt:lpstr>
      <vt:lpstr>PowerPoint Presentation</vt:lpstr>
      <vt:lpstr>PowerPoint Presentation</vt:lpstr>
      <vt:lpstr>PowerPoint Presentation</vt:lpstr>
      <vt:lpstr>PowerPoint Presentation</vt:lpstr>
      <vt:lpstr>PowerPoint Presentation</vt:lpstr>
      <vt:lpstr>PowerPoint Presentation</vt:lpstr>
    </vt:vector>
  </TitlesOfParts>
  <Company>Private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Random Walk Search Algorithm</dc:title>
  <dc:creator>H. Tonchev</dc:creator>
  <cp:lastModifiedBy>Petar Danev</cp:lastModifiedBy>
  <cp:revision>1903</cp:revision>
  <cp:lastPrinted>2016-12-01T11:46:08Z</cp:lastPrinted>
  <dcterms:created xsi:type="dcterms:W3CDTF">2013-05-22T13:28:17Z</dcterms:created>
  <dcterms:modified xsi:type="dcterms:W3CDTF">2022-12-21T20:31:59Z</dcterms:modified>
</cp:coreProperties>
</file>